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theme/theme5.xml" ContentType="application/vnd.openxmlformats-officedocument.theme+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Default Extension="wmf" ContentType="image/x-wmf"/>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docProps/custom.xml" ContentType="application/vnd.openxmlformats-officedocument.custom-properties+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Layouts/slideLayout10.xml" ContentType="application/vnd.openxmlformats-officedocument.presentationml.slideLayout+xml"/>
  <Override PartName="/ppt/theme/theme14.xml" ContentType="application/vnd.openxmlformats-officedocument.theme+xml"/>
  <Override PartName="/ppt/theme/theme15.xml" ContentType="application/vnd.openxmlformats-officedocument.theme+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8.xml" ContentType="application/vnd.openxmlformats-officedocument.theme+xml"/>
  <Override PartName="/ppt/theme/theme9.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notesSlides/notesSlide6.xml" ContentType="application/vnd.openxmlformats-officedocument.presentationml.notesSlide+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Default Extension="png" ContentType="image/png"/>
  <Override PartName="/ppt/theme/theme4.xml" ContentType="application/vnd.openxmlformats-officedocument.them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Layouts/slideLayout12.xml" ContentType="application/vnd.openxmlformats-officedocument.presentationml.slideLayout+xml"/>
  <Override PartName="/ppt/slideLayouts/slideLayout2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85" r:id="rId1"/>
    <p:sldMasterId id="2147483808" r:id="rId2"/>
    <p:sldMasterId id="2147483811" r:id="rId3"/>
    <p:sldMasterId id="2147483833" r:id="rId4"/>
    <p:sldMasterId id="2147483840" r:id="rId5"/>
    <p:sldMasterId id="2147483847" r:id="rId6"/>
    <p:sldMasterId id="2147483852" r:id="rId7"/>
    <p:sldMasterId id="2147483857" r:id="rId8"/>
    <p:sldMasterId id="2147483860" r:id="rId9"/>
    <p:sldMasterId id="2147483865" r:id="rId10"/>
    <p:sldMasterId id="2147483871" r:id="rId11"/>
    <p:sldMasterId id="2147483879" r:id="rId12"/>
    <p:sldMasterId id="2147483882" r:id="rId13"/>
  </p:sldMasterIdLst>
  <p:notesMasterIdLst>
    <p:notesMasterId r:id="rId20"/>
  </p:notesMasterIdLst>
  <p:handoutMasterIdLst>
    <p:handoutMasterId r:id="rId21"/>
  </p:handoutMasterIdLst>
  <p:sldIdLst>
    <p:sldId id="262" r:id="rId14"/>
    <p:sldId id="567" r:id="rId15"/>
    <p:sldId id="664" r:id="rId16"/>
    <p:sldId id="660" r:id="rId17"/>
    <p:sldId id="658" r:id="rId18"/>
    <p:sldId id="656" r:id="rId19"/>
  </p:sldIdLst>
  <p:sldSz cx="9144000" cy="5143500" type="screen16x9"/>
  <p:notesSz cx="6797675" cy="9926638"/>
  <p:defaultTextStyle>
    <a:defPPr>
      <a:defRPr lang="zh-CN"/>
    </a:defPPr>
    <a:lvl1pPr algn="l" rtl="0" fontAlgn="base">
      <a:spcBef>
        <a:spcPct val="0"/>
      </a:spcBef>
      <a:spcAft>
        <a:spcPct val="0"/>
      </a:spcAft>
      <a:defRPr kern="1200">
        <a:solidFill>
          <a:schemeClr val="tx1"/>
        </a:solidFill>
        <a:latin typeface="Calibri" pitchFamily="34" charset="0"/>
        <a:ea typeface="宋体" pitchFamily="2" charset="-122"/>
        <a:cs typeface="+mn-cs"/>
      </a:defRPr>
    </a:lvl1pPr>
    <a:lvl2pPr marL="457200" algn="l" rtl="0" fontAlgn="base">
      <a:spcBef>
        <a:spcPct val="0"/>
      </a:spcBef>
      <a:spcAft>
        <a:spcPct val="0"/>
      </a:spcAft>
      <a:defRPr kern="1200">
        <a:solidFill>
          <a:schemeClr val="tx1"/>
        </a:solidFill>
        <a:latin typeface="Calibri" pitchFamily="34" charset="0"/>
        <a:ea typeface="宋体" pitchFamily="2" charset="-122"/>
        <a:cs typeface="+mn-cs"/>
      </a:defRPr>
    </a:lvl2pPr>
    <a:lvl3pPr marL="914400" algn="l" rtl="0" fontAlgn="base">
      <a:spcBef>
        <a:spcPct val="0"/>
      </a:spcBef>
      <a:spcAft>
        <a:spcPct val="0"/>
      </a:spcAft>
      <a:defRPr kern="1200">
        <a:solidFill>
          <a:schemeClr val="tx1"/>
        </a:solidFill>
        <a:latin typeface="Calibri" pitchFamily="34" charset="0"/>
        <a:ea typeface="宋体" pitchFamily="2" charset="-122"/>
        <a:cs typeface="+mn-cs"/>
      </a:defRPr>
    </a:lvl3pPr>
    <a:lvl4pPr marL="1371600" algn="l" rtl="0" fontAlgn="base">
      <a:spcBef>
        <a:spcPct val="0"/>
      </a:spcBef>
      <a:spcAft>
        <a:spcPct val="0"/>
      </a:spcAft>
      <a:defRPr kern="1200">
        <a:solidFill>
          <a:schemeClr val="tx1"/>
        </a:solidFill>
        <a:latin typeface="Calibri" pitchFamily="34" charset="0"/>
        <a:ea typeface="宋体" pitchFamily="2" charset="-122"/>
        <a:cs typeface="+mn-cs"/>
      </a:defRPr>
    </a:lvl4pPr>
    <a:lvl5pPr marL="1828800" algn="l" rtl="0" fontAlgn="base">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0"/>
      </p:ext>
    </p:extLst>
  </p:showPr>
  <p:clrMru>
    <a:srgbClr val="005DA2"/>
    <a:srgbClr val="595959"/>
    <a:srgbClr val="404040"/>
    <a:srgbClr val="FF9900"/>
    <a:srgbClr val="CCFFCC"/>
    <a:srgbClr val="FFFF99"/>
    <a:srgbClr val="BF3A3B"/>
    <a:srgbClr val="990000"/>
    <a:srgbClr val="FFCC99"/>
    <a:srgbClr val="6699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235" autoAdjust="0"/>
    <p:restoredTop sz="96721" autoAdjust="0"/>
  </p:normalViewPr>
  <p:slideViewPr>
    <p:cSldViewPr snapToGrid="0" showGuides="1">
      <p:cViewPr>
        <p:scale>
          <a:sx n="130" d="100"/>
          <a:sy n="130" d="100"/>
        </p:scale>
        <p:origin x="-1470" y="-360"/>
      </p:cViewPr>
      <p:guideLst>
        <p:guide orient="horz" pos="248"/>
        <p:guide orient="horz" pos="2778"/>
        <p:guide orient="horz" pos="169"/>
        <p:guide orient="horz" pos="513"/>
        <p:guide orient="horz" pos="423"/>
        <p:guide orient="horz" pos="2932"/>
        <p:guide orient="horz" pos="17"/>
        <p:guide orient="horz" pos="3239"/>
        <p:guide orient="horz" pos="3139"/>
        <p:guide pos="5575"/>
        <p:guide pos="268"/>
        <p:guide pos="127"/>
        <p:guide pos="5343"/>
        <p:guide pos="416"/>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70" d="100"/>
          <a:sy n="70" d="100"/>
        </p:scale>
        <p:origin x="-1638" y="-108"/>
      </p:cViewPr>
      <p:guideLst>
        <p:guide orient="horz" pos="3127"/>
        <p:guide pos="2141"/>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5.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2.xml"/><Relationship Id="rId23" Type="http://schemas.openxmlformats.org/officeDocument/2006/relationships/viewProps" Target="viewProps.xml"/><Relationship Id="rId10" Type="http://schemas.openxmlformats.org/officeDocument/2006/relationships/slideMaster" Target="slideMasters/slideMaster10.xml"/><Relationship Id="rId19"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1.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7330" name="Rectangle 2"/>
          <p:cNvSpPr>
            <a:spLocks noGrp="1" noChangeArrowheads="1"/>
          </p:cNvSpPr>
          <p:nvPr>
            <p:ph type="hdr" sz="quarter"/>
          </p:nvPr>
        </p:nvSpPr>
        <p:spPr bwMode="auto">
          <a:xfrm>
            <a:off x="0" y="0"/>
            <a:ext cx="2945659" cy="496332"/>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0" hangingPunct="0">
              <a:defRPr sz="1200">
                <a:ea typeface="宋体" pitchFamily="2" charset="-122"/>
              </a:defRPr>
            </a:lvl1pPr>
          </a:lstStyle>
          <a:p>
            <a:pPr>
              <a:defRPr/>
            </a:pPr>
            <a:endParaRPr lang="zh-CN" altLang="en-US">
              <a:latin typeface="Arial"/>
            </a:endParaRPr>
          </a:p>
        </p:txBody>
      </p:sp>
      <p:sp>
        <p:nvSpPr>
          <p:cNvPr id="227331" name="Rectangle 3"/>
          <p:cNvSpPr>
            <a:spLocks noGrp="1" noChangeArrowheads="1"/>
          </p:cNvSpPr>
          <p:nvPr>
            <p:ph type="dt" sz="quarter" idx="1"/>
          </p:nvPr>
        </p:nvSpPr>
        <p:spPr bwMode="auto">
          <a:xfrm>
            <a:off x="3850443" y="0"/>
            <a:ext cx="2945659" cy="496332"/>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0" hangingPunct="0">
              <a:defRPr sz="1200">
                <a:ea typeface="宋体" pitchFamily="2" charset="-122"/>
              </a:defRPr>
            </a:lvl1pPr>
          </a:lstStyle>
          <a:p>
            <a:pPr>
              <a:defRPr/>
            </a:pPr>
            <a:fld id="{5956AC1B-3849-468B-B3D6-71D2EAC0CF70}" type="datetimeFigureOut">
              <a:rPr lang="zh-CN" altLang="en-US">
                <a:latin typeface="Arial"/>
              </a:rPr>
              <a:pPr>
                <a:defRPr/>
              </a:pPr>
              <a:t>2017/7/5</a:t>
            </a:fld>
            <a:endParaRPr lang="en-US" altLang="zh-CN" dirty="0">
              <a:latin typeface="Arial"/>
            </a:endParaRPr>
          </a:p>
        </p:txBody>
      </p:sp>
      <p:sp>
        <p:nvSpPr>
          <p:cNvPr id="227332" name="Rectangle 4"/>
          <p:cNvSpPr>
            <a:spLocks noGrp="1" noChangeArrowheads="1"/>
          </p:cNvSpPr>
          <p:nvPr>
            <p:ph type="ftr" sz="quarter" idx="2"/>
          </p:nvPr>
        </p:nvSpPr>
        <p:spPr bwMode="auto">
          <a:xfrm>
            <a:off x="0" y="9428583"/>
            <a:ext cx="2945659" cy="496332"/>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0" hangingPunct="0">
              <a:defRPr sz="1200">
                <a:ea typeface="宋体" pitchFamily="2" charset="-122"/>
              </a:defRPr>
            </a:lvl1pPr>
          </a:lstStyle>
          <a:p>
            <a:pPr>
              <a:defRPr/>
            </a:pPr>
            <a:endParaRPr lang="en-US" altLang="zh-CN" dirty="0">
              <a:latin typeface="Arial"/>
            </a:endParaRPr>
          </a:p>
        </p:txBody>
      </p:sp>
      <p:sp>
        <p:nvSpPr>
          <p:cNvPr id="227333" name="Rectangle 5"/>
          <p:cNvSpPr>
            <a:spLocks noGrp="1" noChangeArrowheads="1"/>
          </p:cNvSpPr>
          <p:nvPr>
            <p:ph type="sldNum" sz="quarter" idx="3"/>
          </p:nvPr>
        </p:nvSpPr>
        <p:spPr bwMode="auto">
          <a:xfrm>
            <a:off x="3850443" y="9428583"/>
            <a:ext cx="2945659" cy="496332"/>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0" hangingPunct="0">
              <a:defRPr sz="1200">
                <a:ea typeface="宋体" pitchFamily="2" charset="-122"/>
              </a:defRPr>
            </a:lvl1pPr>
          </a:lstStyle>
          <a:p>
            <a:pPr>
              <a:defRPr/>
            </a:pPr>
            <a:fld id="{B30A5575-028F-456A-AFEC-97C97239BC48}" type="slidenum">
              <a:rPr lang="zh-CN" altLang="en-US">
                <a:latin typeface="Arial"/>
              </a:rPr>
              <a:pPr>
                <a:defRPr/>
              </a:pPr>
              <a:t>‹#›</a:t>
            </a:fld>
            <a:endParaRPr lang="en-US" altLang="zh-CN" dirty="0">
              <a:latin typeface="Arial"/>
            </a:endParaRPr>
          </a:p>
        </p:txBody>
      </p:sp>
    </p:spTree>
    <p:extLst>
      <p:ext uri="{BB962C8B-B14F-4D97-AF65-F5344CB8AC3E}">
        <p14:creationId xmlns:p14="http://schemas.microsoft.com/office/powerpoint/2010/main" xmlns="" val="14964425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endParaRPr lang="zh-CN" altLang="en-US">
              <a:latin typeface="Arial"/>
            </a:endParaRPr>
          </a:p>
        </p:txBody>
      </p:sp>
      <p:sp>
        <p:nvSpPr>
          <p:cNvPr id="29699" name="Rectangle 3"/>
          <p:cNvSpPr>
            <a:spLocks noGrp="1" noChangeArrowheads="1"/>
          </p:cNvSpPr>
          <p:nvPr>
            <p:ph type="dt" idx="1"/>
          </p:nvPr>
        </p:nvSpPr>
        <p:spPr bwMode="auto">
          <a:xfrm>
            <a:off x="3850443" y="0"/>
            <a:ext cx="2945659" cy="496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fld id="{CF01BC75-03AA-4997-A092-C90D85226FF4}" type="datetimeFigureOut">
              <a:rPr lang="zh-CN" altLang="en-US">
                <a:latin typeface="Arial"/>
              </a:rPr>
              <a:pPr/>
              <a:t>2017/7/5</a:t>
            </a:fld>
            <a:endParaRPr lang="en-US" altLang="zh-CN" dirty="0">
              <a:latin typeface="Arial"/>
            </a:endParaRPr>
          </a:p>
        </p:txBody>
      </p:sp>
      <p:sp>
        <p:nvSpPr>
          <p:cNvPr id="29700" name="Rectangle 4"/>
          <p:cNvSpPr>
            <a:spLocks noGrp="1" noRot="1" noChangeAspect="1" noChangeArrowheads="1" noTextEdit="1"/>
          </p:cNvSpPr>
          <p:nvPr>
            <p:ph type="sldImg" idx="2"/>
          </p:nvPr>
        </p:nvSpPr>
        <p:spPr bwMode="auto">
          <a:xfrm>
            <a:off x="90488" y="744538"/>
            <a:ext cx="6616700"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29701" name="Rectangle 5"/>
          <p:cNvSpPr>
            <a:spLocks noGrp="1" noChangeArrowheads="1"/>
          </p:cNvSpPr>
          <p:nvPr>
            <p:ph type="body" sz="quarter" idx="3"/>
          </p:nvPr>
        </p:nvSpPr>
        <p:spPr bwMode="auto">
          <a:xfrm>
            <a:off x="679768" y="4715153"/>
            <a:ext cx="5438140" cy="44669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29702" name="Rectangle 6"/>
          <p:cNvSpPr>
            <a:spLocks noGrp="1" noChangeArrowheads="1"/>
          </p:cNvSpPr>
          <p:nvPr>
            <p:ph type="ftr" sz="quarter" idx="4"/>
          </p:nvPr>
        </p:nvSpPr>
        <p:spPr bwMode="auto">
          <a:xfrm>
            <a:off x="0" y="9428583"/>
            <a:ext cx="2945659" cy="496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ltLang="zh-CN" dirty="0">
              <a:latin typeface="Arial"/>
            </a:endParaRPr>
          </a:p>
        </p:txBody>
      </p:sp>
      <p:sp>
        <p:nvSpPr>
          <p:cNvPr id="29703" name="Rectangle 7"/>
          <p:cNvSpPr>
            <a:spLocks noGrp="1" noChangeArrowheads="1"/>
          </p:cNvSpPr>
          <p:nvPr>
            <p:ph type="sldNum" sz="quarter" idx="5"/>
          </p:nvPr>
        </p:nvSpPr>
        <p:spPr bwMode="auto">
          <a:xfrm>
            <a:off x="3850443" y="9428583"/>
            <a:ext cx="2945659" cy="496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fld id="{E3D1208B-ABB5-48F0-93EC-79B837E3F925}" type="slidenum">
              <a:rPr lang="zh-CN" altLang="en-US">
                <a:latin typeface="Arial"/>
              </a:rPr>
              <a:pPr/>
              <a:t>‹#›</a:t>
            </a:fld>
            <a:endParaRPr lang="en-US" altLang="zh-CN" dirty="0">
              <a:latin typeface="Arial"/>
            </a:endParaRPr>
          </a:p>
        </p:txBody>
      </p:sp>
    </p:spTree>
    <p:extLst>
      <p:ext uri="{BB962C8B-B14F-4D97-AF65-F5344CB8AC3E}">
        <p14:creationId xmlns:p14="http://schemas.microsoft.com/office/powerpoint/2010/main" xmlns="" val="371123565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宋体" pitchFamily="2" charset="-122"/>
        <a:cs typeface="+mn-cs"/>
      </a:defRPr>
    </a:lvl1pPr>
    <a:lvl2pPr marL="457200" algn="l" rtl="0" fontAlgn="base">
      <a:spcBef>
        <a:spcPct val="30000"/>
      </a:spcBef>
      <a:spcAft>
        <a:spcPct val="0"/>
      </a:spcAft>
      <a:defRPr sz="1200" kern="1200">
        <a:solidFill>
          <a:schemeClr val="tx1"/>
        </a:solidFill>
        <a:latin typeface="Calibri" pitchFamily="34" charset="0"/>
        <a:ea typeface="宋体" pitchFamily="2" charset="-122"/>
        <a:cs typeface="+mn-cs"/>
      </a:defRPr>
    </a:lvl2pPr>
    <a:lvl3pPr marL="914400" algn="l" rtl="0" fontAlgn="base">
      <a:spcBef>
        <a:spcPct val="30000"/>
      </a:spcBef>
      <a:spcAft>
        <a:spcPct val="0"/>
      </a:spcAft>
      <a:defRPr sz="1200" kern="1200">
        <a:solidFill>
          <a:schemeClr val="tx1"/>
        </a:solidFill>
        <a:latin typeface="Calibri" pitchFamily="34" charset="0"/>
        <a:ea typeface="宋体" pitchFamily="2" charset="-122"/>
        <a:cs typeface="+mn-cs"/>
      </a:defRPr>
    </a:lvl3pPr>
    <a:lvl4pPr marL="1371600" algn="l" rtl="0" fontAlgn="base">
      <a:spcBef>
        <a:spcPct val="30000"/>
      </a:spcBef>
      <a:spcAft>
        <a:spcPct val="0"/>
      </a:spcAft>
      <a:defRPr sz="1200" kern="1200">
        <a:solidFill>
          <a:schemeClr val="tx1"/>
        </a:solidFill>
        <a:latin typeface="Calibri" pitchFamily="34" charset="0"/>
        <a:ea typeface="宋体" pitchFamily="2" charset="-122"/>
        <a:cs typeface="+mn-cs"/>
      </a:defRPr>
    </a:lvl4pPr>
    <a:lvl5pPr marL="1828800" algn="l" rtl="0" fontAlgn="base">
      <a:spcBef>
        <a:spcPct val="30000"/>
      </a:spcBef>
      <a:spcAft>
        <a:spcPct val="0"/>
      </a:spcAft>
      <a:defRPr sz="1200" kern="1200">
        <a:solidFill>
          <a:schemeClr val="tx1"/>
        </a:solidFill>
        <a:latin typeface="Calibri" pitchFamily="34"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90488" y="744538"/>
            <a:ext cx="6616700" cy="3722687"/>
          </a:xfrm>
        </p:spPr>
      </p:sp>
      <p:sp>
        <p:nvSpPr>
          <p:cNvPr id="3" name="备注占位符 2"/>
          <p:cNvSpPr>
            <a:spLocks noGrp="1"/>
          </p:cNvSpPr>
          <p:nvPr>
            <p:ph type="body" idx="1"/>
          </p:nvPr>
        </p:nvSpPr>
        <p:spPr/>
        <p:txBody>
          <a:bodyPr/>
          <a:lstStyle/>
          <a:p>
            <a:pPr eaLnBrk="1" hangingPunct="1"/>
            <a:endParaRPr lang="zh-CN" altLang="zh-CN" dirty="0" smtClean="0">
              <a:latin typeface="Arial"/>
              <a:ea typeface="宋体" pitchFamily="2" charset="-122"/>
            </a:endParaRPr>
          </a:p>
        </p:txBody>
      </p:sp>
      <p:sp>
        <p:nvSpPr>
          <p:cNvPr id="4" name="灯片编号占位符 3"/>
          <p:cNvSpPr>
            <a:spLocks noGrp="1"/>
          </p:cNvSpPr>
          <p:nvPr>
            <p:ph type="sldNum" sz="quarter" idx="10"/>
          </p:nvPr>
        </p:nvSpPr>
        <p:spPr/>
        <p:txBody>
          <a:bodyPr/>
          <a:lstStyle/>
          <a:p>
            <a:fld id="{E3D1208B-ABB5-48F0-93EC-79B837E3F925}" type="slidenum">
              <a:rPr lang="zh-CN" altLang="en-US" smtClean="0">
                <a:latin typeface="Arial"/>
              </a:rPr>
              <a:pPr/>
              <a:t>0</a:t>
            </a:fld>
            <a:endParaRPr lang="en-US" altLang="zh-CN" dirty="0">
              <a:latin typeface="Arial"/>
            </a:endParaRPr>
          </a:p>
        </p:txBody>
      </p:sp>
    </p:spTree>
    <p:extLst>
      <p:ext uri="{BB962C8B-B14F-4D97-AF65-F5344CB8AC3E}">
        <p14:creationId xmlns:p14="http://schemas.microsoft.com/office/powerpoint/2010/main" xmlns="" val="3822600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latin typeface="Arial"/>
            </a:endParaRPr>
          </a:p>
        </p:txBody>
      </p:sp>
      <p:sp>
        <p:nvSpPr>
          <p:cNvPr id="4" name="灯片编号占位符 3"/>
          <p:cNvSpPr>
            <a:spLocks noGrp="1"/>
          </p:cNvSpPr>
          <p:nvPr>
            <p:ph type="sldNum" sz="quarter" idx="10"/>
          </p:nvPr>
        </p:nvSpPr>
        <p:spPr/>
        <p:txBody>
          <a:bodyPr/>
          <a:lstStyle/>
          <a:p>
            <a:fld id="{E3D1208B-ABB5-48F0-93EC-79B837E3F925}" type="slidenum">
              <a:rPr lang="zh-CN" altLang="en-US" smtClean="0">
                <a:latin typeface="Arial"/>
              </a:rPr>
              <a:pPr/>
              <a:t>1</a:t>
            </a:fld>
            <a:endParaRPr lang="en-US" altLang="zh-CN" dirty="0">
              <a:latin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latin typeface="Arial"/>
            </a:endParaRPr>
          </a:p>
        </p:txBody>
      </p:sp>
      <p:sp>
        <p:nvSpPr>
          <p:cNvPr id="4" name="灯片编号占位符 3"/>
          <p:cNvSpPr>
            <a:spLocks noGrp="1"/>
          </p:cNvSpPr>
          <p:nvPr>
            <p:ph type="sldNum" sz="quarter" idx="10"/>
          </p:nvPr>
        </p:nvSpPr>
        <p:spPr/>
        <p:txBody>
          <a:bodyPr/>
          <a:lstStyle/>
          <a:p>
            <a:fld id="{E3D1208B-ABB5-48F0-93EC-79B837E3F925}" type="slidenum">
              <a:rPr lang="zh-CN" altLang="en-US" smtClean="0">
                <a:latin typeface="Arial"/>
              </a:rPr>
              <a:pPr/>
              <a:t>2</a:t>
            </a:fld>
            <a:endParaRPr lang="en-US" altLang="zh-CN" dirty="0">
              <a:latin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latin typeface="Arial"/>
            </a:endParaRPr>
          </a:p>
        </p:txBody>
      </p:sp>
      <p:sp>
        <p:nvSpPr>
          <p:cNvPr id="4" name="灯片编号占位符 3"/>
          <p:cNvSpPr>
            <a:spLocks noGrp="1"/>
          </p:cNvSpPr>
          <p:nvPr>
            <p:ph type="sldNum" sz="quarter" idx="10"/>
          </p:nvPr>
        </p:nvSpPr>
        <p:spPr/>
        <p:txBody>
          <a:bodyPr/>
          <a:lstStyle/>
          <a:p>
            <a:fld id="{E3D1208B-ABB5-48F0-93EC-79B837E3F925}" type="slidenum">
              <a:rPr lang="zh-CN" altLang="en-US" smtClean="0">
                <a:latin typeface="Arial"/>
              </a:rPr>
              <a:pPr/>
              <a:t>3</a:t>
            </a:fld>
            <a:endParaRPr lang="en-US" altLang="zh-CN" dirty="0">
              <a:latin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latin typeface="Arial"/>
            </a:endParaRPr>
          </a:p>
        </p:txBody>
      </p:sp>
      <p:sp>
        <p:nvSpPr>
          <p:cNvPr id="4" name="灯片编号占位符 3"/>
          <p:cNvSpPr>
            <a:spLocks noGrp="1"/>
          </p:cNvSpPr>
          <p:nvPr>
            <p:ph type="sldNum" sz="quarter" idx="10"/>
          </p:nvPr>
        </p:nvSpPr>
        <p:spPr/>
        <p:txBody>
          <a:bodyPr/>
          <a:lstStyle/>
          <a:p>
            <a:fld id="{E3D1208B-ABB5-48F0-93EC-79B837E3F925}" type="slidenum">
              <a:rPr lang="zh-CN" altLang="en-US" smtClean="0">
                <a:latin typeface="Arial"/>
              </a:rPr>
              <a:pPr/>
              <a:t>4</a:t>
            </a:fld>
            <a:endParaRPr lang="en-US" altLang="zh-CN" dirty="0">
              <a:latin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latin typeface="Arial"/>
            </a:endParaRPr>
          </a:p>
        </p:txBody>
      </p:sp>
      <p:sp>
        <p:nvSpPr>
          <p:cNvPr id="4" name="灯片编号占位符 3"/>
          <p:cNvSpPr>
            <a:spLocks noGrp="1"/>
          </p:cNvSpPr>
          <p:nvPr>
            <p:ph type="sldNum" sz="quarter" idx="10"/>
          </p:nvPr>
        </p:nvSpPr>
        <p:spPr/>
        <p:txBody>
          <a:bodyPr/>
          <a:lstStyle/>
          <a:p>
            <a:fld id="{E3D1208B-ABB5-48F0-93EC-79B837E3F925}" type="slidenum">
              <a:rPr lang="zh-CN" altLang="en-US" smtClean="0">
                <a:latin typeface="Arial"/>
              </a:rPr>
              <a:pPr/>
              <a:t>5</a:t>
            </a:fld>
            <a:endParaRPr lang="en-US" altLang="zh-CN" dirty="0">
              <a:latin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
        <p:nvSpPr>
          <p:cNvPr id="4" name="Title 3"/>
          <p:cNvSpPr>
            <a:spLocks noGrp="1"/>
          </p:cNvSpPr>
          <p:nvPr>
            <p:ph type="title"/>
          </p:nvPr>
        </p:nvSpPr>
        <p:spPr>
          <a:xfrm>
            <a:off x="755651" y="1697512"/>
            <a:ext cx="5688013" cy="584775"/>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xmlns="" val="2404942301"/>
      </p:ext>
    </p:extLst>
  </p:cSld>
  <p:clrMapOvr>
    <a:masterClrMapping/>
  </p:clrMapOvr>
  <p:transition advClick="0" advTm="8000">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11150" y="248063"/>
            <a:ext cx="7632700" cy="386938"/>
          </a:xfrm>
          <a:prstGeom prst="rect">
            <a:avLst/>
          </a:prstGeom>
        </p:spPr>
        <p:txBody>
          <a:bodyPr/>
          <a:lstStyle>
            <a:lvl1pPr>
              <a:defRPr sz="2400">
                <a:solidFill>
                  <a:srgbClr val="C00000"/>
                </a:solidFill>
                <a:latin typeface="微软雅黑" pitchFamily="34" charset="-122"/>
                <a:ea typeface="微软雅黑" pitchFamily="34" charset="-122"/>
              </a:defRPr>
            </a:lvl1pPr>
          </a:lstStyle>
          <a:p>
            <a:r>
              <a:rPr lang="en-US" dirty="0" smtClean="0"/>
              <a:t>Click to edit Master title style</a:t>
            </a:r>
            <a:endParaRPr lang="en-US" dirty="0"/>
          </a:p>
        </p:txBody>
      </p:sp>
      <p:sp>
        <p:nvSpPr>
          <p:cNvPr id="4" name="Content Placeholder 3"/>
          <p:cNvSpPr>
            <a:spLocks noGrp="1"/>
          </p:cNvSpPr>
          <p:nvPr>
            <p:ph sz="quarter" idx="10"/>
          </p:nvPr>
        </p:nvSpPr>
        <p:spPr>
          <a:xfrm>
            <a:off x="764088" y="1221288"/>
            <a:ext cx="7615824" cy="3438558"/>
          </a:xfrm>
          <a:prstGeom prst="rect">
            <a:avLst/>
          </a:prstGeom>
        </p:spPr>
        <p:txBody>
          <a:bodyPr/>
          <a:lstStyle>
            <a:lvl1pPr>
              <a:defRPr sz="2400"/>
            </a:lvl1pPr>
            <a:lvl2pPr>
              <a:defRPr sz="20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advClick="0" advTm="8000">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11150" y="251376"/>
            <a:ext cx="7632700" cy="383624"/>
          </a:xfrm>
          <a:prstGeom prst="rect">
            <a:avLst/>
          </a:prstGeom>
        </p:spPr>
        <p:txBody>
          <a:bodyPr/>
          <a:lstStyle>
            <a:lvl1pPr>
              <a:defRPr sz="2400">
                <a:solidFill>
                  <a:srgbClr val="C00000"/>
                </a:solidFill>
                <a:latin typeface="微软雅黑" pitchFamily="34" charset="-122"/>
                <a:ea typeface="微软雅黑" pitchFamily="34" charset="-122"/>
              </a:defRPr>
            </a:lvl1pPr>
          </a:lstStyle>
          <a:p>
            <a:r>
              <a:rPr lang="en-US" smtClean="0"/>
              <a:t>Click to edit Master title style</a:t>
            </a:r>
            <a:endParaRPr lang="en-US"/>
          </a:p>
        </p:txBody>
      </p:sp>
    </p:spTree>
  </p:cSld>
  <p:clrMapOvr>
    <a:masterClrMapping/>
  </p:clrMapOvr>
  <p:transition advClick="0" advTm="8000">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09600" y="205978"/>
            <a:ext cx="7543800" cy="85725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609600" y="1234679"/>
            <a:ext cx="7543800" cy="3094434"/>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a:xfrm>
            <a:off x="6361113" y="4867275"/>
            <a:ext cx="887412" cy="172641"/>
          </a:xfrm>
          <a:prstGeom prst="rect">
            <a:avLst/>
          </a:prstGeom>
          <a:ln/>
        </p:spPr>
        <p:txBody>
          <a:bodyPr/>
          <a:lstStyle>
            <a:lvl1pPr>
              <a:defRPr/>
            </a:lvl1pPr>
          </a:lstStyle>
          <a:p>
            <a:pPr>
              <a:defRPr/>
            </a:pPr>
            <a:r>
              <a:rPr lang="de-DE" altLang="zh-CN">
                <a:solidFill>
                  <a:srgbClr val="000000"/>
                </a:solidFill>
                <a:latin typeface="Arial"/>
              </a:rPr>
              <a:t>Page </a:t>
            </a:r>
            <a:fld id="{0CD9C857-071D-497E-9DCA-E0EB9C43972C}" type="slidenum">
              <a:rPr lang="de-DE" altLang="zh-CN">
                <a:solidFill>
                  <a:srgbClr val="000000"/>
                </a:solidFill>
                <a:latin typeface="Arial"/>
              </a:rPr>
              <a:pPr>
                <a:defRPr/>
              </a:pPr>
              <a:t>‹#›</a:t>
            </a:fld>
            <a:endParaRPr lang="en-GB" altLang="zh-CN" dirty="0">
              <a:solidFill>
                <a:srgbClr val="000000"/>
              </a:solidFill>
              <a:latin typeface="Arial"/>
            </a:endParaRP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11150" y="248063"/>
            <a:ext cx="7632700" cy="386938"/>
          </a:xfrm>
          <a:prstGeom prst="rect">
            <a:avLst/>
          </a:prstGeom>
        </p:spPr>
        <p:txBody>
          <a:bodyPr/>
          <a:lstStyle>
            <a:lvl1pPr>
              <a:defRPr sz="2400">
                <a:solidFill>
                  <a:srgbClr val="C00000"/>
                </a:solidFill>
                <a:latin typeface="微软雅黑" pitchFamily="34" charset="-122"/>
                <a:ea typeface="微软雅黑" pitchFamily="34" charset="-122"/>
              </a:defRPr>
            </a:lvl1pPr>
          </a:lstStyle>
          <a:p>
            <a:r>
              <a:rPr lang="en-US" dirty="0" smtClean="0"/>
              <a:t>Click to edit Master title style</a:t>
            </a:r>
            <a:endParaRPr lang="en-US" dirty="0"/>
          </a:p>
        </p:txBody>
      </p:sp>
      <p:sp>
        <p:nvSpPr>
          <p:cNvPr id="4" name="Content Placeholder 3"/>
          <p:cNvSpPr>
            <a:spLocks noGrp="1"/>
          </p:cNvSpPr>
          <p:nvPr>
            <p:ph sz="quarter" idx="10"/>
          </p:nvPr>
        </p:nvSpPr>
        <p:spPr>
          <a:xfrm>
            <a:off x="764088" y="1221288"/>
            <a:ext cx="7615824" cy="3438558"/>
          </a:xfrm>
          <a:prstGeom prst="rect">
            <a:avLst/>
          </a:prstGeom>
        </p:spPr>
        <p:txBody>
          <a:bodyPr/>
          <a:lstStyle>
            <a:lvl1pPr>
              <a:defRPr sz="2400"/>
            </a:lvl1pPr>
            <a:lvl2pPr>
              <a:defRPr sz="20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advClick="0" advTm="8000">
    <p:fade thruBlk="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11150" y="251376"/>
            <a:ext cx="7632700" cy="383624"/>
          </a:xfrm>
          <a:prstGeom prst="rect">
            <a:avLst/>
          </a:prstGeom>
        </p:spPr>
        <p:txBody>
          <a:bodyPr/>
          <a:lstStyle>
            <a:lvl1pPr>
              <a:defRPr sz="2400">
                <a:solidFill>
                  <a:srgbClr val="C00000"/>
                </a:solidFill>
                <a:latin typeface="微软雅黑" pitchFamily="34" charset="-122"/>
                <a:ea typeface="微软雅黑" pitchFamily="34" charset="-122"/>
              </a:defRPr>
            </a:lvl1pPr>
          </a:lstStyle>
          <a:p>
            <a:r>
              <a:rPr lang="en-US" smtClean="0"/>
              <a:t>Click to edit Master title style</a:t>
            </a:r>
            <a:endParaRPr lang="en-US"/>
          </a:p>
        </p:txBody>
      </p:sp>
    </p:spTree>
  </p:cSld>
  <p:clrMapOvr>
    <a:masterClrMapping/>
  </p:clrMapOvr>
  <p:transition advClick="0" advTm="8000">
    <p:fade thruBlk="1"/>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11150" y="248063"/>
            <a:ext cx="7632700" cy="386938"/>
          </a:xfrm>
          <a:prstGeom prst="rect">
            <a:avLst/>
          </a:prstGeom>
        </p:spPr>
        <p:txBody>
          <a:bodyPr/>
          <a:lstStyle>
            <a:lvl1pPr>
              <a:defRPr sz="2400">
                <a:solidFill>
                  <a:srgbClr val="C00000"/>
                </a:solidFill>
                <a:latin typeface="微软雅黑" pitchFamily="34" charset="-122"/>
                <a:ea typeface="微软雅黑" pitchFamily="34" charset="-122"/>
              </a:defRPr>
            </a:lvl1pPr>
          </a:lstStyle>
          <a:p>
            <a:r>
              <a:rPr lang="en-US" dirty="0" smtClean="0"/>
              <a:t>Click to edit Master title style</a:t>
            </a:r>
            <a:endParaRPr lang="en-US" dirty="0"/>
          </a:p>
        </p:txBody>
      </p:sp>
      <p:sp>
        <p:nvSpPr>
          <p:cNvPr id="4" name="Content Placeholder 3"/>
          <p:cNvSpPr>
            <a:spLocks noGrp="1"/>
          </p:cNvSpPr>
          <p:nvPr>
            <p:ph sz="quarter" idx="10"/>
          </p:nvPr>
        </p:nvSpPr>
        <p:spPr>
          <a:xfrm>
            <a:off x="764088" y="1221288"/>
            <a:ext cx="7615824" cy="3438558"/>
          </a:xfrm>
          <a:prstGeom prst="rect">
            <a:avLst/>
          </a:prstGeom>
        </p:spPr>
        <p:txBody>
          <a:bodyPr/>
          <a:lstStyle>
            <a:lvl1pPr>
              <a:defRPr sz="2400"/>
            </a:lvl1pPr>
            <a:lvl2pPr>
              <a:defRPr sz="20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advClick="0" advTm="8000">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11150" y="251376"/>
            <a:ext cx="7632700" cy="383624"/>
          </a:xfrm>
          <a:prstGeom prst="rect">
            <a:avLst/>
          </a:prstGeom>
        </p:spPr>
        <p:txBody>
          <a:bodyPr/>
          <a:lstStyle>
            <a:lvl1pPr>
              <a:defRPr sz="2400">
                <a:solidFill>
                  <a:srgbClr val="C00000"/>
                </a:solidFill>
                <a:latin typeface="微软雅黑" pitchFamily="34" charset="-122"/>
                <a:ea typeface="微软雅黑" pitchFamily="34" charset="-122"/>
              </a:defRPr>
            </a:lvl1pPr>
          </a:lstStyle>
          <a:p>
            <a:r>
              <a:rPr lang="en-US" smtClean="0"/>
              <a:t>Click to edit Master title style</a:t>
            </a:r>
            <a:endParaRPr lang="en-US"/>
          </a:p>
        </p:txBody>
      </p:sp>
    </p:spTree>
  </p:cSld>
  <p:clrMapOvr>
    <a:masterClrMapping/>
  </p:clrMapOvr>
  <p:transition advClick="0" advTm="8000">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09600" y="205978"/>
            <a:ext cx="7543800" cy="85725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609600" y="1234679"/>
            <a:ext cx="7543800" cy="3094434"/>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a:xfrm>
            <a:off x="6361113" y="4867275"/>
            <a:ext cx="887412" cy="172641"/>
          </a:xfrm>
          <a:prstGeom prst="rect">
            <a:avLst/>
          </a:prstGeom>
          <a:ln/>
        </p:spPr>
        <p:txBody>
          <a:bodyPr/>
          <a:lstStyle>
            <a:lvl1pPr>
              <a:defRPr/>
            </a:lvl1pPr>
          </a:lstStyle>
          <a:p>
            <a:pPr>
              <a:defRPr/>
            </a:pPr>
            <a:r>
              <a:rPr lang="de-DE" altLang="zh-CN">
                <a:solidFill>
                  <a:srgbClr val="000000"/>
                </a:solidFill>
                <a:latin typeface="Arial"/>
              </a:rPr>
              <a:t>Page </a:t>
            </a:r>
            <a:fld id="{0CD9C857-071D-497E-9DCA-E0EB9C43972C}" type="slidenum">
              <a:rPr lang="de-DE" altLang="zh-CN">
                <a:solidFill>
                  <a:srgbClr val="000000"/>
                </a:solidFill>
                <a:latin typeface="Arial"/>
              </a:rPr>
              <a:pPr>
                <a:defRPr/>
              </a:pPr>
              <a:t>‹#›</a:t>
            </a:fld>
            <a:endParaRPr lang="en-GB" altLang="zh-CN" dirty="0">
              <a:solidFill>
                <a:srgbClr val="000000"/>
              </a:solidFill>
              <a:latin typeface="Arial"/>
            </a:endParaRPr>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11150" y="248063"/>
            <a:ext cx="7632700" cy="386938"/>
          </a:xfrm>
          <a:prstGeom prst="rect">
            <a:avLst/>
          </a:prstGeom>
        </p:spPr>
        <p:txBody>
          <a:bodyPr/>
          <a:lstStyle>
            <a:lvl1pPr>
              <a:defRPr sz="2400">
                <a:solidFill>
                  <a:srgbClr val="C00000"/>
                </a:solidFill>
                <a:latin typeface="微软雅黑" pitchFamily="34" charset="-122"/>
                <a:ea typeface="微软雅黑" pitchFamily="34" charset="-122"/>
              </a:defRPr>
            </a:lvl1pPr>
          </a:lstStyle>
          <a:p>
            <a:r>
              <a:rPr lang="en-US" dirty="0" smtClean="0"/>
              <a:t>Click to edit Master title style</a:t>
            </a:r>
            <a:endParaRPr lang="en-US" dirty="0"/>
          </a:p>
        </p:txBody>
      </p:sp>
      <p:sp>
        <p:nvSpPr>
          <p:cNvPr id="4" name="Content Placeholder 3"/>
          <p:cNvSpPr>
            <a:spLocks noGrp="1"/>
          </p:cNvSpPr>
          <p:nvPr>
            <p:ph sz="quarter" idx="10"/>
          </p:nvPr>
        </p:nvSpPr>
        <p:spPr>
          <a:xfrm>
            <a:off x="764088" y="1221288"/>
            <a:ext cx="7615824" cy="3438558"/>
          </a:xfrm>
          <a:prstGeom prst="rect">
            <a:avLst/>
          </a:prstGeom>
        </p:spPr>
        <p:txBody>
          <a:bodyPr/>
          <a:lstStyle>
            <a:lvl1pPr>
              <a:defRPr sz="2400"/>
            </a:lvl1pPr>
            <a:lvl2pPr>
              <a:defRPr sz="20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advClick="0" advTm="8000">
    <p:fade thruBlk="1"/>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11150" y="251376"/>
            <a:ext cx="7632700" cy="383624"/>
          </a:xfrm>
          <a:prstGeom prst="rect">
            <a:avLst/>
          </a:prstGeom>
        </p:spPr>
        <p:txBody>
          <a:bodyPr/>
          <a:lstStyle>
            <a:lvl1pPr>
              <a:defRPr sz="2400">
                <a:solidFill>
                  <a:srgbClr val="C00000"/>
                </a:solidFill>
                <a:latin typeface="微软雅黑" pitchFamily="34" charset="-122"/>
                <a:ea typeface="微软雅黑" pitchFamily="34" charset="-122"/>
              </a:defRPr>
            </a:lvl1pPr>
          </a:lstStyle>
          <a:p>
            <a:r>
              <a:rPr lang="en-US" smtClean="0"/>
              <a:t>Click to edit Master title style</a:t>
            </a:r>
            <a:endParaRPr lang="en-US"/>
          </a:p>
        </p:txBody>
      </p:sp>
    </p:spTree>
  </p:cSld>
  <p:clrMapOvr>
    <a:masterClrMapping/>
  </p:clrMapOvr>
  <p:transition advClick="0" advTm="8000">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11150" y="248063"/>
            <a:ext cx="7632700" cy="386938"/>
          </a:xfrm>
          <a:prstGeom prst="rect">
            <a:avLst/>
          </a:prstGeom>
        </p:spPr>
        <p:txBody>
          <a:bodyPr/>
          <a:lstStyle>
            <a:lvl1pPr>
              <a:defRPr sz="2400">
                <a:solidFill>
                  <a:srgbClr val="C00000"/>
                </a:solidFill>
                <a:latin typeface="微软雅黑" pitchFamily="34" charset="-122"/>
                <a:ea typeface="微软雅黑" pitchFamily="34" charset="-122"/>
              </a:defRPr>
            </a:lvl1pPr>
          </a:lstStyle>
          <a:p>
            <a:r>
              <a:rPr lang="en-US" dirty="0" smtClean="0"/>
              <a:t>Click to edit Master title style</a:t>
            </a:r>
            <a:endParaRPr lang="en-US" dirty="0"/>
          </a:p>
        </p:txBody>
      </p:sp>
      <p:sp>
        <p:nvSpPr>
          <p:cNvPr id="4" name="Content Placeholder 3"/>
          <p:cNvSpPr>
            <a:spLocks noGrp="1"/>
          </p:cNvSpPr>
          <p:nvPr>
            <p:ph sz="quarter" idx="10"/>
          </p:nvPr>
        </p:nvSpPr>
        <p:spPr>
          <a:xfrm>
            <a:off x="764088" y="1221288"/>
            <a:ext cx="7615824" cy="3438558"/>
          </a:xfrm>
          <a:prstGeom prst="rect">
            <a:avLst/>
          </a:prstGeom>
        </p:spPr>
        <p:txBody>
          <a:bodyPr/>
          <a:lstStyle>
            <a:lvl1pPr>
              <a:defRPr sz="2400"/>
            </a:lvl1pPr>
            <a:lvl2pPr>
              <a:defRPr sz="20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advClick="0" advTm="8000">
    <p:fade thruBlk="1"/>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09600" y="205978"/>
            <a:ext cx="7543800" cy="85725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609600" y="1234679"/>
            <a:ext cx="7543800" cy="3094434"/>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a:xfrm>
            <a:off x="6361113" y="4867275"/>
            <a:ext cx="887412" cy="172641"/>
          </a:xfrm>
          <a:prstGeom prst="rect">
            <a:avLst/>
          </a:prstGeom>
          <a:ln/>
        </p:spPr>
        <p:txBody>
          <a:bodyPr/>
          <a:lstStyle>
            <a:lvl1pPr>
              <a:defRPr/>
            </a:lvl1pPr>
          </a:lstStyle>
          <a:p>
            <a:pPr>
              <a:defRPr/>
            </a:pPr>
            <a:r>
              <a:rPr lang="de-DE" altLang="zh-CN">
                <a:solidFill>
                  <a:srgbClr val="000000"/>
                </a:solidFill>
                <a:latin typeface="Arial"/>
              </a:rPr>
              <a:t>Page </a:t>
            </a:r>
            <a:fld id="{0CD9C857-071D-497E-9DCA-E0EB9C43972C}" type="slidenum">
              <a:rPr lang="de-DE" altLang="zh-CN">
                <a:solidFill>
                  <a:srgbClr val="000000"/>
                </a:solidFill>
                <a:latin typeface="Arial"/>
              </a:rPr>
              <a:pPr>
                <a:defRPr/>
              </a:pPr>
              <a:t>‹#›</a:t>
            </a:fld>
            <a:endParaRPr lang="en-GB" altLang="zh-CN" dirty="0">
              <a:solidFill>
                <a:srgbClr val="000000"/>
              </a:solidFill>
              <a:latin typeface="Arial"/>
            </a:endParaRP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11150" y="248063"/>
            <a:ext cx="7632700" cy="386938"/>
          </a:xfrm>
          <a:prstGeom prst="rect">
            <a:avLst/>
          </a:prstGeom>
        </p:spPr>
        <p:txBody>
          <a:bodyPr/>
          <a:lstStyle>
            <a:lvl1pPr>
              <a:defRPr sz="2400">
                <a:solidFill>
                  <a:srgbClr val="C00000"/>
                </a:solidFill>
                <a:latin typeface="微软雅黑" pitchFamily="34" charset="-122"/>
                <a:ea typeface="微软雅黑" pitchFamily="34" charset="-122"/>
              </a:defRPr>
            </a:lvl1pPr>
          </a:lstStyle>
          <a:p>
            <a:r>
              <a:rPr lang="en-US" dirty="0" smtClean="0"/>
              <a:t>Click to edit Master title style</a:t>
            </a:r>
            <a:endParaRPr lang="en-US" dirty="0"/>
          </a:p>
        </p:txBody>
      </p:sp>
      <p:sp>
        <p:nvSpPr>
          <p:cNvPr id="4" name="Content Placeholder 3"/>
          <p:cNvSpPr>
            <a:spLocks noGrp="1"/>
          </p:cNvSpPr>
          <p:nvPr>
            <p:ph sz="quarter" idx="10"/>
          </p:nvPr>
        </p:nvSpPr>
        <p:spPr>
          <a:xfrm>
            <a:off x="764088" y="1221288"/>
            <a:ext cx="7615824" cy="3438558"/>
          </a:xfrm>
          <a:prstGeom prst="rect">
            <a:avLst/>
          </a:prstGeom>
        </p:spPr>
        <p:txBody>
          <a:bodyPr/>
          <a:lstStyle>
            <a:lvl1pPr>
              <a:defRPr sz="2400"/>
            </a:lvl1pPr>
            <a:lvl2pPr>
              <a:defRPr sz="20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advClick="0" advTm="8000">
    <p:fade thruBlk="1"/>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11150" y="251376"/>
            <a:ext cx="7632700" cy="383624"/>
          </a:xfrm>
          <a:prstGeom prst="rect">
            <a:avLst/>
          </a:prstGeom>
        </p:spPr>
        <p:txBody>
          <a:bodyPr/>
          <a:lstStyle>
            <a:lvl1pPr>
              <a:defRPr sz="2400">
                <a:solidFill>
                  <a:srgbClr val="C00000"/>
                </a:solidFill>
                <a:latin typeface="微软雅黑" pitchFamily="34" charset="-122"/>
                <a:ea typeface="微软雅黑" pitchFamily="34" charset="-122"/>
              </a:defRPr>
            </a:lvl1pPr>
          </a:lstStyle>
          <a:p>
            <a:r>
              <a:rPr lang="en-US" smtClean="0"/>
              <a:t>Click to edit Master title style</a:t>
            </a:r>
            <a:endParaRPr lang="en-US"/>
          </a:p>
        </p:txBody>
      </p:sp>
    </p:spTree>
  </p:cSld>
  <p:clrMapOvr>
    <a:masterClrMapping/>
  </p:clrMapOvr>
  <p:transition advClick="0" advTm="8000">
    <p:fade thruBlk="1"/>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11150" y="248063"/>
            <a:ext cx="7632700" cy="386938"/>
          </a:xfrm>
          <a:prstGeom prst="rect">
            <a:avLst/>
          </a:prstGeom>
        </p:spPr>
        <p:txBody>
          <a:bodyPr/>
          <a:lstStyle>
            <a:lvl1pPr>
              <a:defRPr sz="2400">
                <a:solidFill>
                  <a:srgbClr val="C00000"/>
                </a:solidFill>
                <a:latin typeface="微软雅黑" pitchFamily="34" charset="-122"/>
                <a:ea typeface="微软雅黑" pitchFamily="34" charset="-122"/>
              </a:defRPr>
            </a:lvl1pPr>
          </a:lstStyle>
          <a:p>
            <a:r>
              <a:rPr lang="en-US" dirty="0" smtClean="0"/>
              <a:t>Click to edit Master title style</a:t>
            </a:r>
            <a:endParaRPr lang="en-US" dirty="0"/>
          </a:p>
        </p:txBody>
      </p:sp>
      <p:sp>
        <p:nvSpPr>
          <p:cNvPr id="4" name="Content Placeholder 3"/>
          <p:cNvSpPr>
            <a:spLocks noGrp="1"/>
          </p:cNvSpPr>
          <p:nvPr>
            <p:ph sz="quarter" idx="10"/>
          </p:nvPr>
        </p:nvSpPr>
        <p:spPr>
          <a:xfrm>
            <a:off x="764088" y="1221288"/>
            <a:ext cx="7615824" cy="3438558"/>
          </a:xfrm>
          <a:prstGeom prst="rect">
            <a:avLst/>
          </a:prstGeom>
        </p:spPr>
        <p:txBody>
          <a:bodyPr/>
          <a:lstStyle>
            <a:lvl1pPr>
              <a:defRPr sz="1600">
                <a:solidFill>
                  <a:srgbClr val="595959"/>
                </a:solidFill>
                <a:latin typeface="微软雅黑" pitchFamily="34" charset="-122"/>
                <a:ea typeface="微软雅黑" pitchFamily="34" charset="-122"/>
              </a:defRPr>
            </a:lvl1pPr>
            <a:lvl2pPr>
              <a:defRPr sz="1600">
                <a:solidFill>
                  <a:srgbClr val="595959"/>
                </a:solidFill>
                <a:latin typeface="微软雅黑" pitchFamily="34" charset="-122"/>
                <a:ea typeface="微软雅黑" pitchFamily="34" charset="-122"/>
              </a:defRPr>
            </a:lvl2pPr>
            <a:lvl3pPr>
              <a:defRPr sz="1600">
                <a:solidFill>
                  <a:srgbClr val="595959"/>
                </a:solidFill>
                <a:latin typeface="微软雅黑" pitchFamily="34" charset="-122"/>
                <a:ea typeface="微软雅黑" pitchFamily="34" charset="-122"/>
              </a:defRPr>
            </a:lvl3pPr>
            <a:lvl4pPr>
              <a:defRPr sz="1600">
                <a:solidFill>
                  <a:srgbClr val="595959"/>
                </a:solidFill>
                <a:latin typeface="微软雅黑" pitchFamily="34" charset="-122"/>
                <a:ea typeface="微软雅黑" pitchFamily="34" charset="-122"/>
              </a:defRPr>
            </a:lvl4pPr>
            <a:lvl5pPr>
              <a:defRPr sz="1600">
                <a:solidFill>
                  <a:srgbClr val="595959"/>
                </a:solidFill>
                <a:latin typeface="微软雅黑" pitchFamily="34" charset="-122"/>
                <a:ea typeface="微软雅黑" pitchFamily="34" charset="-122"/>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advClick="0" advTm="8000">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23850" y="251376"/>
            <a:ext cx="7632700" cy="383624"/>
          </a:xfrm>
          <a:prstGeom prst="rect">
            <a:avLst/>
          </a:prstGeom>
        </p:spPr>
        <p:txBody>
          <a:bodyPr/>
          <a:lstStyle>
            <a:lvl1pPr>
              <a:defRPr sz="2400">
                <a:solidFill>
                  <a:srgbClr val="C00000"/>
                </a:solidFill>
                <a:latin typeface="微软雅黑" pitchFamily="34" charset="-122"/>
                <a:ea typeface="微软雅黑" pitchFamily="34" charset="-122"/>
              </a:defRPr>
            </a:lvl1pPr>
          </a:lstStyle>
          <a:p>
            <a:r>
              <a:rPr lang="en-US" smtClean="0"/>
              <a:t>Click to edit Master title style</a:t>
            </a:r>
            <a:endParaRPr lang="en-US"/>
          </a:p>
        </p:txBody>
      </p:sp>
      <p:sp>
        <p:nvSpPr>
          <p:cNvPr id="4" name="Content Placeholder 3"/>
          <p:cNvSpPr>
            <a:spLocks noGrp="1"/>
          </p:cNvSpPr>
          <p:nvPr>
            <p:ph sz="quarter" idx="10"/>
          </p:nvPr>
        </p:nvSpPr>
        <p:spPr>
          <a:xfrm>
            <a:off x="755650" y="972764"/>
            <a:ext cx="7596000" cy="36000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advClick="0" advTm="8000">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11150" y="251376"/>
            <a:ext cx="7632700" cy="383624"/>
          </a:xfrm>
          <a:prstGeom prst="rect">
            <a:avLst/>
          </a:prstGeom>
        </p:spPr>
        <p:txBody>
          <a:bodyPr/>
          <a:lstStyle>
            <a:lvl1pPr>
              <a:defRPr sz="2400">
                <a:solidFill>
                  <a:srgbClr val="C00000"/>
                </a:solidFill>
                <a:latin typeface="微软雅黑" pitchFamily="34" charset="-122"/>
                <a:ea typeface="微软雅黑" pitchFamily="34" charset="-122"/>
              </a:defRPr>
            </a:lvl1pPr>
          </a:lstStyle>
          <a:p>
            <a:r>
              <a:rPr lang="en-US" smtClean="0"/>
              <a:t>Click to edit Master title style</a:t>
            </a:r>
            <a:endParaRPr lang="en-US"/>
          </a:p>
        </p:txBody>
      </p:sp>
    </p:spTree>
  </p:cSld>
  <p:clrMapOvr>
    <a:masterClrMapping/>
  </p:clrMapOvr>
  <p:transition advClick="0" advTm="8000">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11150" y="248063"/>
            <a:ext cx="7632700" cy="386938"/>
          </a:xfrm>
          <a:prstGeom prst="rect">
            <a:avLst/>
          </a:prstGeom>
        </p:spPr>
        <p:txBody>
          <a:bodyPr/>
          <a:lstStyle>
            <a:lvl1pPr>
              <a:defRPr sz="2400">
                <a:solidFill>
                  <a:srgbClr val="C00000"/>
                </a:solidFill>
                <a:latin typeface="微软雅黑" pitchFamily="34" charset="-122"/>
                <a:ea typeface="微软雅黑" pitchFamily="34" charset="-122"/>
              </a:defRPr>
            </a:lvl1pPr>
          </a:lstStyle>
          <a:p>
            <a:r>
              <a:rPr lang="en-US" dirty="0" smtClean="0"/>
              <a:t>Click to edit Master title style</a:t>
            </a:r>
            <a:endParaRPr lang="en-US" dirty="0"/>
          </a:p>
        </p:txBody>
      </p:sp>
      <p:sp>
        <p:nvSpPr>
          <p:cNvPr id="4" name="Content Placeholder 3"/>
          <p:cNvSpPr>
            <a:spLocks noGrp="1"/>
          </p:cNvSpPr>
          <p:nvPr>
            <p:ph sz="quarter" idx="10"/>
          </p:nvPr>
        </p:nvSpPr>
        <p:spPr>
          <a:xfrm>
            <a:off x="764088" y="1221288"/>
            <a:ext cx="7615824" cy="3438558"/>
          </a:xfrm>
          <a:prstGeom prst="rect">
            <a:avLst/>
          </a:prstGeom>
        </p:spPr>
        <p:txBody>
          <a:bodyPr/>
          <a:lstStyle>
            <a:lvl1pPr>
              <a:defRPr sz="2400"/>
            </a:lvl1pPr>
            <a:lvl2pPr>
              <a:defRPr sz="20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advClick="0" advTm="8000">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09600" y="205978"/>
            <a:ext cx="7543800" cy="85725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609600" y="1234679"/>
            <a:ext cx="7543800" cy="3094434"/>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a:xfrm>
            <a:off x="6361113" y="4867275"/>
            <a:ext cx="887412" cy="172641"/>
          </a:xfrm>
          <a:prstGeom prst="rect">
            <a:avLst/>
          </a:prstGeom>
          <a:ln/>
        </p:spPr>
        <p:txBody>
          <a:bodyPr/>
          <a:lstStyle>
            <a:lvl1pPr>
              <a:defRPr/>
            </a:lvl1pPr>
          </a:lstStyle>
          <a:p>
            <a:pPr>
              <a:defRPr/>
            </a:pPr>
            <a:r>
              <a:rPr lang="de-DE" altLang="zh-CN">
                <a:solidFill>
                  <a:srgbClr val="000000"/>
                </a:solidFill>
                <a:latin typeface="Arial"/>
              </a:rPr>
              <a:t>Page </a:t>
            </a:r>
            <a:fld id="{0CD9C857-071D-497E-9DCA-E0EB9C43972C}" type="slidenum">
              <a:rPr lang="de-DE" altLang="zh-CN">
                <a:solidFill>
                  <a:srgbClr val="000000"/>
                </a:solidFill>
                <a:latin typeface="Arial"/>
              </a:rPr>
              <a:pPr>
                <a:defRPr/>
              </a:pPr>
              <a:t>‹#›</a:t>
            </a:fld>
            <a:endParaRPr lang="en-GB" altLang="zh-CN" dirty="0">
              <a:solidFill>
                <a:srgbClr val="000000"/>
              </a:solidFill>
              <a:latin typeface="Arial"/>
            </a:endParaRP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57054" y="300038"/>
            <a:ext cx="7828702" cy="569119"/>
          </a:xfrm>
          <a:prstGeom prst="rect">
            <a:avLst/>
          </a:prstGeom>
        </p:spPr>
        <p:txBody>
          <a:bodyPr lIns="68562" tIns="34281" rIns="68562" bIns="34281"/>
          <a:lstStyle/>
          <a:p>
            <a:r>
              <a:rPr lang="zh-CN" altLang="en-US" smtClean="0"/>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11150" y="248063"/>
            <a:ext cx="7632700" cy="386938"/>
          </a:xfrm>
          <a:prstGeom prst="rect">
            <a:avLst/>
          </a:prstGeom>
        </p:spPr>
        <p:txBody>
          <a:bodyPr/>
          <a:lstStyle>
            <a:lvl1pPr>
              <a:defRPr sz="2400">
                <a:solidFill>
                  <a:srgbClr val="C00000"/>
                </a:solidFill>
                <a:latin typeface="微软雅黑" pitchFamily="34" charset="-122"/>
                <a:ea typeface="微软雅黑" pitchFamily="34" charset="-122"/>
              </a:defRPr>
            </a:lvl1pPr>
          </a:lstStyle>
          <a:p>
            <a:r>
              <a:rPr lang="en-US" dirty="0" smtClean="0"/>
              <a:t>Click to edit Master title style</a:t>
            </a:r>
            <a:endParaRPr lang="en-US" dirty="0"/>
          </a:p>
        </p:txBody>
      </p:sp>
      <p:sp>
        <p:nvSpPr>
          <p:cNvPr id="4" name="Content Placeholder 3"/>
          <p:cNvSpPr>
            <a:spLocks noGrp="1"/>
          </p:cNvSpPr>
          <p:nvPr>
            <p:ph sz="quarter" idx="10"/>
          </p:nvPr>
        </p:nvSpPr>
        <p:spPr>
          <a:xfrm>
            <a:off x="764088" y="1221288"/>
            <a:ext cx="7615824" cy="3438558"/>
          </a:xfrm>
          <a:prstGeom prst="rect">
            <a:avLst/>
          </a:prstGeom>
        </p:spPr>
        <p:txBody>
          <a:bodyPr/>
          <a:lstStyle>
            <a:lvl1pPr>
              <a:defRPr sz="2400"/>
            </a:lvl1pPr>
            <a:lvl2pPr>
              <a:defRPr sz="20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advClick="0" advTm="8000">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png"/></Relationships>
</file>

<file path=ppt/slideMasters/_rels/slideMaster10.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slideLayout" Target="../slideLayouts/slideLayout20.xml"/><Relationship Id="rId7" Type="http://schemas.openxmlformats.org/officeDocument/2006/relationships/image" Target="../media/image6.png"/><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theme" Target="../theme/theme10.xml"/></Relationships>
</file>

<file path=ppt/slideMasters/_rels/slideMaster11.xml.rels><?xml version="1.0" encoding="UTF-8" standalone="yes"?>
<Relationships xmlns="http://schemas.openxmlformats.org/package/2006/relationships"><Relationship Id="rId3" Type="http://schemas.openxmlformats.org/officeDocument/2006/relationships/theme" Target="../theme/theme11.xml"/><Relationship Id="rId7" Type="http://schemas.openxmlformats.org/officeDocument/2006/relationships/image" Target="../media/image7.wmf"/><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image" Target="../media/image6.png"/><Relationship Id="rId5" Type="http://schemas.openxmlformats.org/officeDocument/2006/relationships/image" Target="../media/image5.wmf"/><Relationship Id="rId4" Type="http://schemas.openxmlformats.org/officeDocument/2006/relationships/image" Target="../media/image4.wmf"/></Relationships>
</file>

<file path=ppt/slideMasters/_rels/slideMaster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theme" Target="../theme/theme12.xml"/><Relationship Id="rId1" Type="http://schemas.openxmlformats.org/officeDocument/2006/relationships/slideLayout" Target="../slideLayouts/slideLayout23.xml"/></Relationships>
</file>

<file path=ppt/slideMasters/_rels/slideMaster1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theme" Target="../theme/theme13.xml"/><Relationship Id="rId1" Type="http://schemas.openxmlformats.org/officeDocument/2006/relationships/slideLayout" Target="../slideLayouts/slideLayout24.xml"/><Relationship Id="rId6" Type="http://schemas.openxmlformats.org/officeDocument/2006/relationships/image" Target="../media/image7.wmf"/><Relationship Id="rId5" Type="http://schemas.openxmlformats.org/officeDocument/2006/relationships/image" Target="../media/image6.png"/><Relationship Id="rId4" Type="http://schemas.openxmlformats.org/officeDocument/2006/relationships/image" Target="../media/image5.wmf"/></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7.wmf"/><Relationship Id="rId5" Type="http://schemas.openxmlformats.org/officeDocument/2006/relationships/image" Target="../media/image6.png"/><Relationship Id="rId4" Type="http://schemas.openxmlformats.org/officeDocument/2006/relationships/image" Target="../media/image5.wmf"/></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7" Type="http://schemas.openxmlformats.org/officeDocument/2006/relationships/image" Target="../media/image4.wmf"/><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5.wmf"/><Relationship Id="rId5" Type="http://schemas.openxmlformats.org/officeDocument/2006/relationships/image" Target="../media/image7.wmf"/><Relationship Id="rId4" Type="http://schemas.openxmlformats.org/officeDocument/2006/relationships/image" Target="../media/image6.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theme" Target="../theme/theme4.xml"/><Relationship Id="rId1" Type="http://schemas.openxmlformats.org/officeDocument/2006/relationships/slideLayout" Target="../slideLayouts/slideLayout5.xml"/></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slideLayout" Target="../slideLayouts/slideLayout8.xml"/><Relationship Id="rId7"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theme" Target="../theme/theme6.xml"/><Relationship Id="rId1" Type="http://schemas.openxmlformats.org/officeDocument/2006/relationships/slideLayout" Target="../slideLayouts/slideLayout9.xml"/><Relationship Id="rId6" Type="http://schemas.openxmlformats.org/officeDocument/2006/relationships/image" Target="../media/image7.wmf"/><Relationship Id="rId5" Type="http://schemas.openxmlformats.org/officeDocument/2006/relationships/image" Target="../media/image6.png"/><Relationship Id="rId4" Type="http://schemas.openxmlformats.org/officeDocument/2006/relationships/image" Target="../media/image5.wmf"/></Relationships>
</file>

<file path=ppt/slideMasters/_rels/slideMaster7.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slideLayout" Target="../slideLayouts/slideLayout12.xml"/><Relationship Id="rId7" Type="http://schemas.openxmlformats.org/officeDocument/2006/relationships/image" Target="../media/image6.png"/><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3" Type="http://schemas.openxmlformats.org/officeDocument/2006/relationships/theme" Target="../theme/theme8.xml"/><Relationship Id="rId7" Type="http://schemas.openxmlformats.org/officeDocument/2006/relationships/image" Target="../media/image7.wmf"/><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6.png"/><Relationship Id="rId5" Type="http://schemas.openxmlformats.org/officeDocument/2006/relationships/image" Target="../media/image5.wmf"/><Relationship Id="rId4" Type="http://schemas.openxmlformats.org/officeDocument/2006/relationships/image" Target="../media/image4.wmf"/></Relationships>
</file>

<file path=ppt/slideMasters/_rels/slideMaster9.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slideLayout" Target="../slideLayouts/slideLayout17.xml"/><Relationship Id="rId7" Type="http://schemas.openxmlformats.org/officeDocument/2006/relationships/image" Target="../media/image6.png"/><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8" name="Picture 2" descr="E:\01 日常工作\10 多媒体\PPT内部汇报用模板\PPT封面03副本.jpg"/>
          <p:cNvPicPr>
            <a:picLocks noChangeAspect="1" noChangeArrowheads="1"/>
          </p:cNvPicPr>
          <p:nvPr userDrawn="1"/>
        </p:nvPicPr>
        <p:blipFill>
          <a:blip r:embed="rId3" cstate="print"/>
          <a:srcRect/>
          <a:stretch>
            <a:fillRect/>
          </a:stretch>
        </p:blipFill>
        <p:spPr bwMode="auto">
          <a:xfrm>
            <a:off x="0" y="0"/>
            <a:ext cx="9144000" cy="5143500"/>
          </a:xfrm>
          <a:prstGeom prst="rect">
            <a:avLst/>
          </a:prstGeom>
          <a:noFill/>
        </p:spPr>
      </p:pic>
      <p:sp>
        <p:nvSpPr>
          <p:cNvPr id="9" name="Rectangle 86"/>
          <p:cNvSpPr>
            <a:spLocks noChangeArrowheads="1"/>
          </p:cNvSpPr>
          <p:nvPr userDrawn="1"/>
        </p:nvSpPr>
        <p:spPr bwMode="auto">
          <a:xfrm>
            <a:off x="7801326" y="4145757"/>
            <a:ext cx="716570" cy="748904"/>
          </a:xfrm>
          <a:prstGeom prst="rect">
            <a:avLst/>
          </a:prstGeom>
          <a:solidFill>
            <a:schemeClr val="bg1"/>
          </a:solidFill>
          <a:ln>
            <a:noFill/>
          </a:ln>
          <a:effectLst/>
          <a:extLs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68562" tIns="34281" rIns="68562" bIns="34281" anchor="ctr"/>
          <a:lstStyle/>
          <a:p>
            <a:endParaRPr lang="zh-CN" altLang="en-US" dirty="0">
              <a:latin typeface="Arial"/>
            </a:endParaRPr>
          </a:p>
        </p:txBody>
      </p:sp>
      <p:sp>
        <p:nvSpPr>
          <p:cNvPr id="11" name="Rectangle 8"/>
          <p:cNvSpPr>
            <a:spLocks noGrp="1" noChangeArrowheads="1"/>
          </p:cNvSpPr>
          <p:nvPr>
            <p:ph type="title"/>
          </p:nvPr>
        </p:nvSpPr>
        <p:spPr bwMode="auto">
          <a:xfrm>
            <a:off x="657055" y="1977630"/>
            <a:ext cx="5686135" cy="43457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34281" rIns="68562" bIns="34281" numCol="1" anchor="t" anchorCtr="0" compatLnSpc="1">
            <a:prstTxWarp prst="textNoShape">
              <a:avLst/>
            </a:prstTxWarp>
            <a:spAutoFit/>
          </a:bodyPr>
          <a:lstStyle/>
          <a:p>
            <a:pPr lvl="0"/>
            <a:r>
              <a:rPr lang="en-US" altLang="zh-CN" dirty="0" smtClean="0"/>
              <a:t>Click to edit Master title style</a:t>
            </a:r>
            <a:endParaRPr lang="zh-CN" altLang="en-US" dirty="0" smtClean="0"/>
          </a:p>
        </p:txBody>
      </p:sp>
      <p:pic>
        <p:nvPicPr>
          <p:cNvPr id="13" name="Picture 77" descr="Logo"/>
          <p:cNvPicPr>
            <a:picLocks noChangeAspect="1" noChangeArrowheads="1"/>
          </p:cNvPicPr>
          <p:nvPr userDrawn="1"/>
        </p:nvPicPr>
        <p:blipFill>
          <a:blip r:embed="rId4" cstate="email">
            <a:extLst>
              <a:ext uri="{28A0092B-C50C-407E-A947-70E740481C1C}">
                <a14:useLocalDpi xmlns="" xmlns:a14="http://schemas.microsoft.com/office/drawing/2010/main" val="0"/>
              </a:ext>
            </a:extLst>
          </a:blip>
          <a:srcRect/>
          <a:stretch>
            <a:fillRect/>
          </a:stretch>
        </p:blipFill>
        <p:spPr bwMode="auto">
          <a:xfrm>
            <a:off x="7794141" y="4034485"/>
            <a:ext cx="768834" cy="7673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6" name="Rectangle 21"/>
          <p:cNvSpPr>
            <a:spLocks noChangeArrowheads="1"/>
          </p:cNvSpPr>
          <p:nvPr userDrawn="1"/>
        </p:nvSpPr>
        <p:spPr bwMode="auto">
          <a:xfrm>
            <a:off x="582409" y="277776"/>
            <a:ext cx="1726259" cy="153888"/>
          </a:xfrm>
          <a:prstGeom prst="rect">
            <a:avLst/>
          </a:prstGeom>
          <a:noFill/>
          <a:ln w="9525" algn="ctr">
            <a:noFill/>
            <a:miter lim="800000"/>
            <a:headEnd/>
            <a:tailEnd/>
          </a:ln>
          <a:effectLst/>
        </p:spPr>
        <p:txBody>
          <a:bodyPr wrap="none" lIns="80082" tIns="0" rIns="80082" bIns="0">
            <a:spAutoFit/>
          </a:bodyPr>
          <a:lstStyle/>
          <a:p>
            <a:pPr defTabSz="801688" eaLnBrk="0" hangingPunct="0"/>
            <a:r>
              <a:rPr lang="en-US" altLang="zh-CN" sz="1000" dirty="0" smtClean="0">
                <a:solidFill>
                  <a:schemeClr val="tx1"/>
                </a:solidFill>
                <a:latin typeface="Arial" pitchFamily="34" charset="0"/>
                <a:ea typeface="+mn-ea"/>
                <a:cs typeface="Arial" pitchFamily="34" charset="0"/>
              </a:rPr>
              <a:t>Monday, February 01, 2016</a:t>
            </a:r>
            <a:endParaRPr lang="en-US" altLang="zh-CN" sz="1000" dirty="0">
              <a:solidFill>
                <a:schemeClr val="tx1"/>
              </a:solidFill>
              <a:latin typeface="Arial" pitchFamily="34" charset="0"/>
              <a:ea typeface="+mn-ea"/>
              <a:cs typeface="Arial" pitchFamily="34" charset="0"/>
            </a:endParaRPr>
          </a:p>
        </p:txBody>
      </p:sp>
      <p:pic>
        <p:nvPicPr>
          <p:cNvPr id="10" name="Picture 2" descr="C:\Users\z00124665\Desktop\图形2.wmf"/>
          <p:cNvPicPr>
            <a:picLocks noChangeAspect="1" noChangeArrowheads="1"/>
          </p:cNvPicPr>
          <p:nvPr userDrawn="1"/>
        </p:nvPicPr>
        <p:blipFill>
          <a:blip r:embed="rId5" cstate="print"/>
          <a:srcRect/>
          <a:stretch>
            <a:fillRect/>
          </a:stretch>
        </p:blipFill>
        <p:spPr bwMode="auto">
          <a:xfrm>
            <a:off x="666769" y="4440721"/>
            <a:ext cx="2116626" cy="367370"/>
          </a:xfrm>
          <a:prstGeom prst="rect">
            <a:avLst/>
          </a:prstGeom>
          <a:noFill/>
        </p:spPr>
      </p:pic>
      <p:pic>
        <p:nvPicPr>
          <p:cNvPr id="12" name="Picture 2" descr="C:\Users\z00124665\Desktop\A BETTER WAY SOLUTIONS.wmf"/>
          <p:cNvPicPr>
            <a:picLocks noChangeAspect="1" noChangeArrowheads="1"/>
          </p:cNvPicPr>
          <p:nvPr userDrawn="1"/>
        </p:nvPicPr>
        <p:blipFill>
          <a:blip r:embed="rId6" cstate="print"/>
          <a:srcRect/>
          <a:stretch>
            <a:fillRect/>
          </a:stretch>
        </p:blipFill>
        <p:spPr bwMode="auto">
          <a:xfrm>
            <a:off x="660400" y="934345"/>
            <a:ext cx="4117340" cy="114657"/>
          </a:xfrm>
          <a:prstGeom prst="rect">
            <a:avLst/>
          </a:prstGeom>
          <a:noFill/>
        </p:spPr>
      </p:pic>
    </p:spTree>
  </p:cSld>
  <p:clrMap bg1="lt1" tx1="dk1" bg2="lt2" tx2="dk2" accent1="accent1" accent2="accent2" accent3="accent3" accent4="accent4" accent5="accent5" accent6="accent6" hlink="hlink" folHlink="folHlink"/>
  <p:sldLayoutIdLst>
    <p:sldLayoutId id="2147483815"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chemeClr val="bg1"/>
          </a:solidFill>
          <a:latin typeface="FrutigerNext LT Medium" pitchFamily="34" charset="0"/>
          <a:ea typeface="黑体" pitchFamily="49" charset="-122"/>
          <a:cs typeface="+mj-cs"/>
        </a:defRPr>
      </a:lvl1pPr>
      <a:lvl2pPr algn="l" rtl="0" eaLnBrk="0" fontAlgn="base" hangingPunct="0">
        <a:spcBef>
          <a:spcPct val="0"/>
        </a:spcBef>
        <a:spcAft>
          <a:spcPct val="0"/>
        </a:spcAft>
        <a:defRPr sz="3200" b="1">
          <a:solidFill>
            <a:schemeClr val="bg1"/>
          </a:solidFill>
          <a:latin typeface="FrutigerNext LT Medium" pitchFamily="34" charset="0"/>
          <a:ea typeface="黑体" pitchFamily="49" charset="-122"/>
          <a:cs typeface="宋体" charset="-122"/>
        </a:defRPr>
      </a:lvl2pPr>
      <a:lvl3pPr algn="l" rtl="0" eaLnBrk="0" fontAlgn="base" hangingPunct="0">
        <a:spcBef>
          <a:spcPct val="0"/>
        </a:spcBef>
        <a:spcAft>
          <a:spcPct val="0"/>
        </a:spcAft>
        <a:defRPr sz="3200" b="1">
          <a:solidFill>
            <a:schemeClr val="bg1"/>
          </a:solidFill>
          <a:latin typeface="FrutigerNext LT Medium" pitchFamily="34" charset="0"/>
          <a:ea typeface="黑体" pitchFamily="49" charset="-122"/>
          <a:cs typeface="宋体" charset="-122"/>
        </a:defRPr>
      </a:lvl3pPr>
      <a:lvl4pPr algn="l" rtl="0" eaLnBrk="0" fontAlgn="base" hangingPunct="0">
        <a:spcBef>
          <a:spcPct val="0"/>
        </a:spcBef>
        <a:spcAft>
          <a:spcPct val="0"/>
        </a:spcAft>
        <a:defRPr sz="3200" b="1">
          <a:solidFill>
            <a:schemeClr val="bg1"/>
          </a:solidFill>
          <a:latin typeface="FrutigerNext LT Medium" pitchFamily="34" charset="0"/>
          <a:ea typeface="黑体" pitchFamily="49" charset="-122"/>
          <a:cs typeface="宋体" charset="-122"/>
        </a:defRPr>
      </a:lvl4pPr>
      <a:lvl5pPr algn="l" rtl="0" eaLnBrk="0" fontAlgn="base" hangingPunct="0">
        <a:spcBef>
          <a:spcPct val="0"/>
        </a:spcBef>
        <a:spcAft>
          <a:spcPct val="0"/>
        </a:spcAft>
        <a:defRPr sz="3200" b="1">
          <a:solidFill>
            <a:schemeClr val="bg1"/>
          </a:solidFill>
          <a:latin typeface="FrutigerNext LT Medium" pitchFamily="34" charset="0"/>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矩形 2"/>
          <p:cNvSpPr/>
          <p:nvPr userDrawn="1"/>
        </p:nvSpPr>
        <p:spPr bwMode="auto">
          <a:xfrm>
            <a:off x="4762" y="12700"/>
            <a:ext cx="9139238" cy="5143500"/>
          </a:xfrm>
          <a:prstGeom prst="rect">
            <a:avLst/>
          </a:prstGeom>
          <a:solidFill>
            <a:schemeClr val="bg1">
              <a:lumMod val="95000"/>
            </a:schemeClr>
          </a:solid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a:buClr>
                <a:srgbClr val="CC9900"/>
              </a:buClr>
              <a:buFont typeface="Wingdings" pitchFamily="2" charset="2"/>
              <a:buChar char="n"/>
            </a:pPr>
            <a:endParaRPr lang="zh-CN" altLang="en-US" smtClean="0">
              <a:solidFill>
                <a:srgbClr val="000000"/>
              </a:solidFill>
              <a:latin typeface="Arial" charset="0"/>
              <a:ea typeface="宋体" charset="-122"/>
            </a:endParaRPr>
          </a:p>
        </p:txBody>
      </p:sp>
      <p:pic>
        <p:nvPicPr>
          <p:cNvPr id="11" name="Picture 2" descr="C:\Users\z00124665\Desktop\A BETTER WAY SOLUTIONS.wmf"/>
          <p:cNvPicPr>
            <a:picLocks noChangeAspect="1" noChangeArrowheads="1"/>
          </p:cNvPicPr>
          <p:nvPr userDrawn="1"/>
        </p:nvPicPr>
        <p:blipFill>
          <a:blip r:embed="rId5" cstate="print"/>
          <a:srcRect/>
          <a:stretch>
            <a:fillRect/>
          </a:stretch>
        </p:blipFill>
        <p:spPr bwMode="auto">
          <a:xfrm>
            <a:off x="5567363" y="177220"/>
            <a:ext cx="3270250" cy="91068"/>
          </a:xfrm>
          <a:prstGeom prst="rect">
            <a:avLst/>
          </a:prstGeom>
          <a:noFill/>
        </p:spPr>
      </p:pic>
      <p:pic>
        <p:nvPicPr>
          <p:cNvPr id="12" name="Picture 14" descr="C:\Users\z00124665\Desktop\color bar [转换].wmf"/>
          <p:cNvPicPr>
            <a:picLocks noChangeAspect="1" noChangeArrowheads="1"/>
          </p:cNvPicPr>
          <p:nvPr userDrawn="1"/>
        </p:nvPicPr>
        <p:blipFill>
          <a:blip r:embed="rId6" cstate="print"/>
          <a:srcRect/>
          <a:stretch>
            <a:fillRect/>
          </a:stretch>
        </p:blipFill>
        <p:spPr bwMode="auto">
          <a:xfrm>
            <a:off x="0" y="5078651"/>
            <a:ext cx="9144001" cy="74374"/>
          </a:xfrm>
          <a:prstGeom prst="rect">
            <a:avLst/>
          </a:prstGeom>
          <a:noFill/>
        </p:spPr>
      </p:pic>
      <p:pic>
        <p:nvPicPr>
          <p:cNvPr id="8" name="Picture 2" descr="C:\Users\z00124665\Desktop\HW LOGO(横版）.png"/>
          <p:cNvPicPr>
            <a:picLocks noChangeAspect="1" noChangeArrowheads="1"/>
          </p:cNvPicPr>
          <p:nvPr userDrawn="1"/>
        </p:nvPicPr>
        <p:blipFill>
          <a:blip r:embed="rId7" cstate="screen"/>
          <a:srcRect/>
          <a:stretch>
            <a:fillRect/>
          </a:stretch>
        </p:blipFill>
        <p:spPr bwMode="auto">
          <a:xfrm>
            <a:off x="7566408" y="4687937"/>
            <a:ext cx="1250151" cy="304524"/>
          </a:xfrm>
          <a:prstGeom prst="rect">
            <a:avLst/>
          </a:prstGeom>
          <a:noFill/>
        </p:spPr>
      </p:pic>
      <p:sp>
        <p:nvSpPr>
          <p:cNvPr id="9" name="Rectangle 5"/>
          <p:cNvSpPr>
            <a:spLocks noChangeArrowheads="1"/>
          </p:cNvSpPr>
          <p:nvPr userDrawn="1"/>
        </p:nvSpPr>
        <p:spPr bwMode="auto">
          <a:xfrm>
            <a:off x="3040520" y="4875560"/>
            <a:ext cx="272055" cy="195943"/>
          </a:xfrm>
          <a:prstGeom prst="rect">
            <a:avLst/>
          </a:prstGeom>
          <a:noFill/>
          <a:ln w="9525">
            <a:noFill/>
            <a:miter lim="800000"/>
            <a:headEnd/>
            <a:tailEnd/>
          </a:ln>
        </p:spPr>
        <p:txBody>
          <a:bodyPr lIns="0" tIns="0" rIns="0" bIns="0"/>
          <a:lstStyle/>
          <a:p>
            <a:pPr eaLnBrk="0" hangingPunct="0">
              <a:lnSpc>
                <a:spcPct val="85000"/>
              </a:lnSpc>
              <a:defRPr/>
            </a:pPr>
            <a:fld id="{F350CB96-EF0E-44F1-90D2-2D2DCEB1810F}" type="slidenum">
              <a:rPr lang="de-DE" altLang="zh-CN" sz="900" smtClean="0">
                <a:solidFill>
                  <a:srgbClr val="FFFFFF">
                    <a:lumMod val="65000"/>
                  </a:srgbClr>
                </a:solidFill>
                <a:latin typeface="Arial"/>
                <a:ea typeface="华文细黑"/>
              </a:rPr>
              <a:pPr eaLnBrk="0" hangingPunct="0">
                <a:lnSpc>
                  <a:spcPct val="85000"/>
                </a:lnSpc>
                <a:defRPr/>
              </a:pPr>
              <a:t>‹#›</a:t>
            </a:fld>
            <a:endParaRPr lang="en-GB" altLang="zh-CN" sz="900" dirty="0">
              <a:solidFill>
                <a:srgbClr val="FFFFFF">
                  <a:lumMod val="65000"/>
                </a:srgbClr>
              </a:solidFill>
              <a:latin typeface="Arial"/>
              <a:ea typeface="华文细黑"/>
            </a:endParaRPr>
          </a:p>
        </p:txBody>
      </p:sp>
      <p:pic>
        <p:nvPicPr>
          <p:cNvPr id="10" name="Picture 2" descr="C:\Users\z00124665\Desktop\图形1.wmf"/>
          <p:cNvPicPr>
            <a:picLocks noChangeAspect="1" noChangeArrowheads="1"/>
          </p:cNvPicPr>
          <p:nvPr userDrawn="1"/>
        </p:nvPicPr>
        <p:blipFill>
          <a:blip r:embed="rId8" cstate="print"/>
          <a:srcRect/>
          <a:stretch>
            <a:fillRect/>
          </a:stretch>
        </p:blipFill>
        <p:spPr bwMode="auto">
          <a:xfrm>
            <a:off x="322263" y="4862196"/>
            <a:ext cx="2655887" cy="120967"/>
          </a:xfrm>
          <a:prstGeom prst="rect">
            <a:avLst/>
          </a:prstGeom>
          <a:noFill/>
        </p:spPr>
      </p:pic>
    </p:spTree>
  </p:cSld>
  <p:clrMap bg1="lt1" tx1="dk1" bg2="lt2" tx2="dk2" accent1="accent1" accent2="accent2" accent3="accent3" accent4="accent4" accent5="accent5" accent6="accent6" hlink="hlink" folHlink="folHlink"/>
  <p:sldLayoutIdLst>
    <p:sldLayoutId id="2147483866" r:id="rId1"/>
    <p:sldLayoutId id="2147483868" r:id="rId2"/>
    <p:sldLayoutId id="2147483869" r:id="rId3"/>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mj-cs"/>
        </a:defRPr>
      </a:lvl1pPr>
      <a:lvl2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2pPr>
      <a:lvl3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3pPr>
      <a:lvl4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4pPr>
      <a:lvl5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lnSpc>
          <a:spcPct val="140000"/>
        </a:lnSpc>
        <a:spcBef>
          <a:spcPct val="0"/>
        </a:spcBef>
        <a:spcAft>
          <a:spcPct val="0"/>
        </a:spcAft>
        <a:buClr>
          <a:srgbClr val="808080"/>
        </a:buClr>
        <a:buSzPct val="60000"/>
        <a:buFont typeface="Wingdings" pitchFamily="2" charset="2"/>
        <a:buChar char="l"/>
        <a:defRPr sz="2400" b="1">
          <a:solidFill>
            <a:schemeClr val="bg1"/>
          </a:solidFill>
          <a:latin typeface="FrutigerNext LT Regular" pitchFamily="34" charset="0"/>
          <a:ea typeface="黑体" pitchFamily="49" charset="-122"/>
          <a:cs typeface="+mn-cs"/>
        </a:defRPr>
      </a:lvl1pPr>
      <a:lvl2pPr marL="742950" indent="-285750" algn="l" rtl="0" eaLnBrk="0" fontAlgn="base" hangingPunct="0">
        <a:lnSpc>
          <a:spcPct val="140000"/>
        </a:lnSpc>
        <a:spcBef>
          <a:spcPct val="0"/>
        </a:spcBef>
        <a:spcAft>
          <a:spcPct val="0"/>
        </a:spcAft>
        <a:buSzPct val="50000"/>
        <a:buFont typeface="Wingdings" pitchFamily="2" charset="2"/>
        <a:buChar char="p"/>
        <a:defRPr>
          <a:solidFill>
            <a:schemeClr val="bg1"/>
          </a:solidFill>
          <a:latin typeface="+mn-lt"/>
          <a:ea typeface="+mn-ea"/>
          <a:cs typeface="+mn-cs"/>
        </a:defRPr>
      </a:lvl2pPr>
      <a:lvl3pPr marL="1143000" indent="-228600" algn="l" rtl="0" eaLnBrk="0" fontAlgn="base" hangingPunct="0">
        <a:lnSpc>
          <a:spcPct val="140000"/>
        </a:lnSpc>
        <a:spcBef>
          <a:spcPct val="0"/>
        </a:spcBef>
        <a:spcAft>
          <a:spcPct val="0"/>
        </a:spcAft>
        <a:buSzPct val="50000"/>
        <a:buFont typeface="Wingdings" pitchFamily="2" charset="2"/>
        <a:buChar char="n"/>
        <a:defRPr sz="1600">
          <a:solidFill>
            <a:schemeClr val="bg1"/>
          </a:solidFill>
          <a:latin typeface="FrutigerNext LT Regular" pitchFamily="34" charset="0"/>
          <a:ea typeface="+mn-ea"/>
          <a:cs typeface="+mn-cs"/>
        </a:defRPr>
      </a:lvl3pPr>
      <a:lvl4pPr marL="1600200" indent="-228600" algn="l" rtl="0" eaLnBrk="0" fontAlgn="base" hangingPunct="0">
        <a:lnSpc>
          <a:spcPct val="140000"/>
        </a:lnSpc>
        <a:spcBef>
          <a:spcPct val="0"/>
        </a:spcBef>
        <a:spcAft>
          <a:spcPct val="0"/>
        </a:spcAft>
        <a:buChar char="–"/>
        <a:defRPr sz="1400">
          <a:solidFill>
            <a:schemeClr val="bg1"/>
          </a:solidFill>
          <a:latin typeface="FrutigerNext LT Regular" pitchFamily="34" charset="0"/>
          <a:ea typeface="+mn-ea"/>
          <a:cs typeface="+mn-cs"/>
        </a:defRPr>
      </a:lvl4pPr>
      <a:lvl5pPr marL="2057400" indent="-228600" algn="l" rtl="0" eaLnBrk="0" fontAlgn="base" hangingPunct="0">
        <a:lnSpc>
          <a:spcPct val="140000"/>
        </a:lnSpc>
        <a:spcBef>
          <a:spcPct val="0"/>
        </a:spcBef>
        <a:spcAft>
          <a:spcPct val="0"/>
        </a:spcAft>
        <a:buFont typeface="Arial" pitchFamily="34" charset="0"/>
        <a:buChar char="~"/>
        <a:defRPr sz="1200">
          <a:solidFill>
            <a:schemeClr val="bg1"/>
          </a:solidFill>
          <a:latin typeface="FrutigerNext LT Regular" pitchFamily="34" charset="0"/>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矩形 2"/>
          <p:cNvSpPr/>
          <p:nvPr userDrawn="1"/>
        </p:nvSpPr>
        <p:spPr bwMode="auto">
          <a:xfrm>
            <a:off x="4762" y="12700"/>
            <a:ext cx="9139238" cy="5143500"/>
          </a:xfrm>
          <a:prstGeom prst="rect">
            <a:avLst/>
          </a:prstGeom>
          <a:solidFill>
            <a:schemeClr val="bg1">
              <a:lumMod val="95000"/>
            </a:schemeClr>
          </a:solid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a:buClr>
                <a:srgbClr val="CC9900"/>
              </a:buClr>
              <a:buFont typeface="Wingdings" pitchFamily="2" charset="2"/>
              <a:buChar char="n"/>
            </a:pPr>
            <a:endParaRPr lang="zh-CN" altLang="en-US" smtClean="0">
              <a:solidFill>
                <a:srgbClr val="000000"/>
              </a:solidFill>
              <a:latin typeface="Arial" charset="0"/>
              <a:ea typeface="宋体" charset="-122"/>
            </a:endParaRPr>
          </a:p>
        </p:txBody>
      </p:sp>
      <p:pic>
        <p:nvPicPr>
          <p:cNvPr id="11" name="Picture 2" descr="C:\Users\z00124665\Desktop\A BETTER WAY SOLUTIONS.wmf"/>
          <p:cNvPicPr>
            <a:picLocks noChangeAspect="1" noChangeArrowheads="1"/>
          </p:cNvPicPr>
          <p:nvPr userDrawn="1"/>
        </p:nvPicPr>
        <p:blipFill>
          <a:blip r:embed="rId4" cstate="print"/>
          <a:srcRect/>
          <a:stretch>
            <a:fillRect/>
          </a:stretch>
        </p:blipFill>
        <p:spPr bwMode="auto">
          <a:xfrm>
            <a:off x="5567363" y="177220"/>
            <a:ext cx="3270250" cy="91068"/>
          </a:xfrm>
          <a:prstGeom prst="rect">
            <a:avLst/>
          </a:prstGeom>
          <a:noFill/>
        </p:spPr>
      </p:pic>
      <p:pic>
        <p:nvPicPr>
          <p:cNvPr id="12" name="Picture 14" descr="C:\Users\z00124665\Desktop\color bar [转换].wmf"/>
          <p:cNvPicPr>
            <a:picLocks noChangeAspect="1" noChangeArrowheads="1"/>
          </p:cNvPicPr>
          <p:nvPr userDrawn="1"/>
        </p:nvPicPr>
        <p:blipFill>
          <a:blip r:embed="rId5" cstate="print"/>
          <a:srcRect/>
          <a:stretch>
            <a:fillRect/>
          </a:stretch>
        </p:blipFill>
        <p:spPr bwMode="auto">
          <a:xfrm>
            <a:off x="0" y="5078651"/>
            <a:ext cx="9144001" cy="74374"/>
          </a:xfrm>
          <a:prstGeom prst="rect">
            <a:avLst/>
          </a:prstGeom>
          <a:noFill/>
        </p:spPr>
      </p:pic>
      <p:pic>
        <p:nvPicPr>
          <p:cNvPr id="8" name="Picture 2" descr="C:\Users\z00124665\Desktop\HW LOGO(横版）.png"/>
          <p:cNvPicPr>
            <a:picLocks noChangeAspect="1" noChangeArrowheads="1"/>
          </p:cNvPicPr>
          <p:nvPr userDrawn="1"/>
        </p:nvPicPr>
        <p:blipFill>
          <a:blip r:embed="rId6" cstate="screen"/>
          <a:srcRect/>
          <a:stretch>
            <a:fillRect/>
          </a:stretch>
        </p:blipFill>
        <p:spPr bwMode="auto">
          <a:xfrm>
            <a:off x="7566408" y="4687937"/>
            <a:ext cx="1250151" cy="304524"/>
          </a:xfrm>
          <a:prstGeom prst="rect">
            <a:avLst/>
          </a:prstGeom>
          <a:noFill/>
        </p:spPr>
      </p:pic>
      <p:sp>
        <p:nvSpPr>
          <p:cNvPr id="9" name="Rectangle 5"/>
          <p:cNvSpPr>
            <a:spLocks noChangeArrowheads="1"/>
          </p:cNvSpPr>
          <p:nvPr userDrawn="1"/>
        </p:nvSpPr>
        <p:spPr bwMode="auto">
          <a:xfrm>
            <a:off x="3040520" y="4875560"/>
            <a:ext cx="272055" cy="195943"/>
          </a:xfrm>
          <a:prstGeom prst="rect">
            <a:avLst/>
          </a:prstGeom>
          <a:noFill/>
          <a:ln w="9525">
            <a:noFill/>
            <a:miter lim="800000"/>
            <a:headEnd/>
            <a:tailEnd/>
          </a:ln>
        </p:spPr>
        <p:txBody>
          <a:bodyPr lIns="0" tIns="0" rIns="0" bIns="0"/>
          <a:lstStyle/>
          <a:p>
            <a:pPr eaLnBrk="0" hangingPunct="0">
              <a:lnSpc>
                <a:spcPct val="85000"/>
              </a:lnSpc>
              <a:defRPr/>
            </a:pPr>
            <a:fld id="{F350CB96-EF0E-44F1-90D2-2D2DCEB1810F}" type="slidenum">
              <a:rPr lang="de-DE" altLang="zh-CN" sz="900" smtClean="0">
                <a:solidFill>
                  <a:srgbClr val="FFFFFF">
                    <a:lumMod val="65000"/>
                  </a:srgbClr>
                </a:solidFill>
                <a:latin typeface="Arial"/>
                <a:ea typeface="华文细黑"/>
              </a:rPr>
              <a:pPr eaLnBrk="0" hangingPunct="0">
                <a:lnSpc>
                  <a:spcPct val="85000"/>
                </a:lnSpc>
                <a:defRPr/>
              </a:pPr>
              <a:t>‹#›</a:t>
            </a:fld>
            <a:endParaRPr lang="en-GB" altLang="zh-CN" sz="900" dirty="0">
              <a:solidFill>
                <a:srgbClr val="FFFFFF">
                  <a:lumMod val="65000"/>
                </a:srgbClr>
              </a:solidFill>
              <a:latin typeface="Arial"/>
              <a:ea typeface="华文细黑"/>
            </a:endParaRPr>
          </a:p>
        </p:txBody>
      </p:sp>
      <p:pic>
        <p:nvPicPr>
          <p:cNvPr id="10" name="Picture 2" descr="C:\Users\z00124665\Desktop\图形1.wmf"/>
          <p:cNvPicPr>
            <a:picLocks noChangeAspect="1" noChangeArrowheads="1"/>
          </p:cNvPicPr>
          <p:nvPr userDrawn="1"/>
        </p:nvPicPr>
        <p:blipFill>
          <a:blip r:embed="rId7" cstate="print"/>
          <a:srcRect/>
          <a:stretch>
            <a:fillRect/>
          </a:stretch>
        </p:blipFill>
        <p:spPr bwMode="auto">
          <a:xfrm>
            <a:off x="322263" y="4862196"/>
            <a:ext cx="2655887" cy="120967"/>
          </a:xfrm>
          <a:prstGeom prst="rect">
            <a:avLst/>
          </a:prstGeom>
          <a:noFill/>
        </p:spPr>
      </p:pic>
    </p:spTree>
  </p:cSld>
  <p:clrMap bg1="lt1" tx1="dk1" bg2="lt2" tx2="dk2" accent1="accent1" accent2="accent2" accent3="accent3" accent4="accent4" accent5="accent5" accent6="accent6" hlink="hlink" folHlink="folHlink"/>
  <p:sldLayoutIdLst>
    <p:sldLayoutId id="2147483872" r:id="rId1"/>
    <p:sldLayoutId id="2147483873" r:id="rId2"/>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mj-cs"/>
        </a:defRPr>
      </a:lvl1pPr>
      <a:lvl2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2pPr>
      <a:lvl3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3pPr>
      <a:lvl4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4pPr>
      <a:lvl5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lnSpc>
          <a:spcPct val="140000"/>
        </a:lnSpc>
        <a:spcBef>
          <a:spcPct val="0"/>
        </a:spcBef>
        <a:spcAft>
          <a:spcPct val="0"/>
        </a:spcAft>
        <a:buClr>
          <a:srgbClr val="808080"/>
        </a:buClr>
        <a:buSzPct val="60000"/>
        <a:buFont typeface="Wingdings" pitchFamily="2" charset="2"/>
        <a:buChar char="l"/>
        <a:defRPr sz="2400" b="1">
          <a:solidFill>
            <a:schemeClr val="bg1"/>
          </a:solidFill>
          <a:latin typeface="FrutigerNext LT Regular" pitchFamily="34" charset="0"/>
          <a:ea typeface="黑体" pitchFamily="49" charset="-122"/>
          <a:cs typeface="+mn-cs"/>
        </a:defRPr>
      </a:lvl1pPr>
      <a:lvl2pPr marL="742950" indent="-285750" algn="l" rtl="0" eaLnBrk="0" fontAlgn="base" hangingPunct="0">
        <a:lnSpc>
          <a:spcPct val="140000"/>
        </a:lnSpc>
        <a:spcBef>
          <a:spcPct val="0"/>
        </a:spcBef>
        <a:spcAft>
          <a:spcPct val="0"/>
        </a:spcAft>
        <a:buSzPct val="50000"/>
        <a:buFont typeface="Wingdings" pitchFamily="2" charset="2"/>
        <a:buChar char="p"/>
        <a:defRPr>
          <a:solidFill>
            <a:schemeClr val="bg1"/>
          </a:solidFill>
          <a:latin typeface="+mn-lt"/>
          <a:ea typeface="+mn-ea"/>
          <a:cs typeface="+mn-cs"/>
        </a:defRPr>
      </a:lvl2pPr>
      <a:lvl3pPr marL="1143000" indent="-228600" algn="l" rtl="0" eaLnBrk="0" fontAlgn="base" hangingPunct="0">
        <a:lnSpc>
          <a:spcPct val="140000"/>
        </a:lnSpc>
        <a:spcBef>
          <a:spcPct val="0"/>
        </a:spcBef>
        <a:spcAft>
          <a:spcPct val="0"/>
        </a:spcAft>
        <a:buSzPct val="50000"/>
        <a:buFont typeface="Wingdings" pitchFamily="2" charset="2"/>
        <a:buChar char="n"/>
        <a:defRPr sz="1600">
          <a:solidFill>
            <a:schemeClr val="bg1"/>
          </a:solidFill>
          <a:latin typeface="FrutigerNext LT Regular" pitchFamily="34" charset="0"/>
          <a:ea typeface="+mn-ea"/>
          <a:cs typeface="+mn-cs"/>
        </a:defRPr>
      </a:lvl3pPr>
      <a:lvl4pPr marL="1600200" indent="-228600" algn="l" rtl="0" eaLnBrk="0" fontAlgn="base" hangingPunct="0">
        <a:lnSpc>
          <a:spcPct val="140000"/>
        </a:lnSpc>
        <a:spcBef>
          <a:spcPct val="0"/>
        </a:spcBef>
        <a:spcAft>
          <a:spcPct val="0"/>
        </a:spcAft>
        <a:buChar char="–"/>
        <a:defRPr sz="1400">
          <a:solidFill>
            <a:schemeClr val="bg1"/>
          </a:solidFill>
          <a:latin typeface="FrutigerNext LT Regular" pitchFamily="34" charset="0"/>
          <a:ea typeface="+mn-ea"/>
          <a:cs typeface="+mn-cs"/>
        </a:defRPr>
      </a:lvl4pPr>
      <a:lvl5pPr marL="2057400" indent="-228600" algn="l" rtl="0" eaLnBrk="0" fontAlgn="base" hangingPunct="0">
        <a:lnSpc>
          <a:spcPct val="140000"/>
        </a:lnSpc>
        <a:spcBef>
          <a:spcPct val="0"/>
        </a:spcBef>
        <a:spcAft>
          <a:spcPct val="0"/>
        </a:spcAft>
        <a:buFont typeface="Arial" pitchFamily="34" charset="0"/>
        <a:buChar char="~"/>
        <a:defRPr sz="1200">
          <a:solidFill>
            <a:schemeClr val="bg1"/>
          </a:solidFill>
          <a:latin typeface="FrutigerNext LT Regular" pitchFamily="34" charset="0"/>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 name="矩形 5"/>
          <p:cNvSpPr/>
          <p:nvPr userDrawn="1"/>
        </p:nvSpPr>
        <p:spPr bwMode="auto">
          <a:xfrm>
            <a:off x="0" y="0"/>
            <a:ext cx="9144000" cy="5143500"/>
          </a:xfrm>
          <a:prstGeom prst="rect">
            <a:avLst/>
          </a:prstGeom>
          <a:solidFill>
            <a:schemeClr val="bg1">
              <a:lumMod val="95000"/>
            </a:schemeClr>
          </a:solid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a:buClr>
                <a:srgbClr val="CC9900"/>
              </a:buClr>
              <a:buFont typeface="Wingdings" pitchFamily="2" charset="2"/>
              <a:buChar char="n"/>
            </a:pPr>
            <a:endParaRPr lang="zh-CN" altLang="en-US" smtClean="0">
              <a:solidFill>
                <a:srgbClr val="000000"/>
              </a:solidFill>
              <a:latin typeface="Arial" charset="0"/>
              <a:ea typeface="宋体" charset="-122"/>
            </a:endParaRPr>
          </a:p>
        </p:txBody>
      </p:sp>
      <p:sp>
        <p:nvSpPr>
          <p:cNvPr id="11" name="TextBox 10"/>
          <p:cNvSpPr txBox="1"/>
          <p:nvPr userDrawn="1"/>
        </p:nvSpPr>
        <p:spPr>
          <a:xfrm>
            <a:off x="479291" y="4175206"/>
            <a:ext cx="8265110" cy="707886"/>
          </a:xfrm>
          <a:prstGeom prst="rect">
            <a:avLst/>
          </a:prstGeom>
          <a:noFill/>
        </p:spPr>
        <p:txBody>
          <a:bodyPr wrap="square" rtlCol="0">
            <a:spAutoFit/>
          </a:bodyPr>
          <a:lstStyle/>
          <a:p>
            <a:pPr algn="just" fontAlgn="auto">
              <a:spcBef>
                <a:spcPts val="0"/>
              </a:spcBef>
              <a:spcAft>
                <a:spcPts val="0"/>
              </a:spcAft>
              <a:defRPr/>
            </a:pPr>
            <a:r>
              <a:rPr lang="en-US" altLang="zh-CN" sz="800" b="1" dirty="0" smtClean="0">
                <a:solidFill>
                  <a:srgbClr val="FFFFFF">
                    <a:lumMod val="65000"/>
                  </a:srgbClr>
                </a:solidFill>
                <a:latin typeface="Arial"/>
                <a:ea typeface="宋体" charset="-122"/>
                <a:cs typeface="Calibri" pitchFamily="34" charset="0"/>
              </a:rPr>
              <a:t>Copyright©2012 Huawei Technologies Co., Ltd. All Rights Reserved.</a:t>
            </a:r>
            <a:endParaRPr lang="zh-CN" altLang="zh-CN" sz="800" dirty="0" smtClean="0">
              <a:solidFill>
                <a:srgbClr val="FFFFFF">
                  <a:lumMod val="65000"/>
                </a:srgbClr>
              </a:solidFill>
              <a:latin typeface="Arial"/>
              <a:ea typeface="宋体" charset="-122"/>
              <a:cs typeface="Calibri" pitchFamily="34" charset="0"/>
            </a:endParaRPr>
          </a:p>
          <a:p>
            <a:pPr algn="just" fontAlgn="auto">
              <a:spcBef>
                <a:spcPts val="0"/>
              </a:spcBef>
              <a:spcAft>
                <a:spcPts val="0"/>
              </a:spcAft>
              <a:defRPr/>
            </a:pPr>
            <a:r>
              <a:rPr lang="en-US" altLang="zh-CN" sz="800" dirty="0" smtClean="0">
                <a:solidFill>
                  <a:srgbClr val="FFFFFF">
                    <a:lumMod val="65000"/>
                  </a:srgbClr>
                </a:solidFill>
                <a:latin typeface="Arial"/>
                <a:ea typeface="宋体" charset="-122"/>
                <a:cs typeface="Calibri" pitchFamily="34" charset="0"/>
              </a:rPr>
              <a:t>The information in this document may contain predictive statements including, without limitation, statements regarding the future financial and operating results, future product portfolio, new technology, etc. There are a number of factors that could cause actual results and developments to differ materially from those expressed or implied in the predictive statements. Therefore, such information is provided for reference purpose only and constitutes neither an offer nor an acceptance. Huawei may change the information at any time without notice. </a:t>
            </a:r>
            <a:endParaRPr lang="zh-CN" altLang="zh-CN" sz="800" dirty="0">
              <a:solidFill>
                <a:srgbClr val="FFFFFF">
                  <a:lumMod val="65000"/>
                </a:srgbClr>
              </a:solidFill>
              <a:latin typeface="Arial"/>
              <a:ea typeface="宋体" charset="-122"/>
              <a:cs typeface="Calibri" pitchFamily="34" charset="0"/>
            </a:endParaRPr>
          </a:p>
        </p:txBody>
      </p:sp>
      <p:pic>
        <p:nvPicPr>
          <p:cNvPr id="8" name="Picture 2" descr="E:\01 日常工作\03 品牌规范设计\企业业务视觉规范\投标标书规范\设计文档\大平台相关资料整理\Template A\源文件\HW LOGO副本.png"/>
          <p:cNvPicPr>
            <a:picLocks noChangeAspect="1" noChangeArrowheads="1"/>
          </p:cNvPicPr>
          <p:nvPr userDrawn="1"/>
        </p:nvPicPr>
        <p:blipFill>
          <a:blip r:embed="rId3" cstate="print"/>
          <a:srcRect/>
          <a:stretch>
            <a:fillRect/>
          </a:stretch>
        </p:blipFill>
        <p:spPr bwMode="auto">
          <a:xfrm>
            <a:off x="3783171" y="950801"/>
            <a:ext cx="1657350" cy="1600312"/>
          </a:xfrm>
          <a:prstGeom prst="rect">
            <a:avLst/>
          </a:prstGeom>
          <a:noFill/>
        </p:spPr>
      </p:pic>
      <p:sp>
        <p:nvSpPr>
          <p:cNvPr id="7" name="Rectangle 3"/>
          <p:cNvSpPr>
            <a:spLocks noChangeArrowheads="1"/>
          </p:cNvSpPr>
          <p:nvPr userDrawn="1"/>
        </p:nvSpPr>
        <p:spPr bwMode="auto">
          <a:xfrm>
            <a:off x="1843989" y="2862273"/>
            <a:ext cx="5423184" cy="365216"/>
          </a:xfrm>
          <a:prstGeom prst="rect">
            <a:avLst/>
          </a:prstGeom>
          <a:noFill/>
          <a:ln w="9525" algn="ctr">
            <a:noFill/>
            <a:miter lim="800000"/>
            <a:headEnd/>
            <a:tailEnd/>
          </a:ln>
        </p:spPr>
        <p:txBody>
          <a:bodyPr wrap="none" lIns="87360" tIns="43682" rIns="87360" bIns="43682">
            <a:spAutoFit/>
          </a:bodyPr>
          <a:lstStyle/>
          <a:p>
            <a:pPr algn="ctr" defTabSz="874713">
              <a:defRPr/>
            </a:pPr>
            <a:r>
              <a:rPr lang="en-US" altLang="zh-CN" b="1" dirty="0" smtClean="0">
                <a:solidFill>
                  <a:srgbClr val="333333"/>
                </a:solidFill>
                <a:latin typeface="Arial"/>
                <a:ea typeface="ＭＳ Ｐゴシック" pitchFamily="34" charset="-128"/>
              </a:rPr>
              <a:t>HUAWEI ENTERPRISE ICT SOLUTIONS </a:t>
            </a:r>
            <a:r>
              <a:rPr lang="en-US" altLang="zh-CN" b="1" dirty="0" smtClean="0">
                <a:solidFill>
                  <a:srgbClr val="C00000"/>
                </a:solidFill>
                <a:latin typeface="Arial"/>
                <a:ea typeface="ＭＳ Ｐゴシック" pitchFamily="34" charset="-128"/>
              </a:rPr>
              <a:t>A BETTER WAY</a:t>
            </a:r>
            <a:endParaRPr lang="zh-CN" altLang="en-US" b="1" dirty="0">
              <a:solidFill>
                <a:srgbClr val="C00000"/>
              </a:solidFill>
              <a:latin typeface="Arial"/>
              <a:ea typeface="ＭＳ Ｐゴシック" pitchFamily="34" charset="-128"/>
            </a:endParaRPr>
          </a:p>
        </p:txBody>
      </p:sp>
    </p:spTree>
  </p:cSld>
  <p:clrMap bg1="lt1" tx1="dk1" bg2="lt2" tx2="dk2" accent1="accent1" accent2="accent2" accent3="accent3" accent4="accent4" accent5="accent5" accent6="accent6" hlink="hlink" folHlink="folHlink"/>
  <p:sldLayoutIdLst>
    <p:sldLayoutId id="2147483880" r:id="rId1"/>
  </p:sldLayoutIdLst>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10" repeatCount="indefinite" accel="50000" decel="50000" fill="hold" grpId="0" nodeType="afterEffect">
                                  <p:stCondLst>
                                    <p:cond delay="0"/>
                                  </p:stCondLst>
                                  <p:iterate type="lt">
                                    <p:tmPct val="10000"/>
                                  </p:iterate>
                                  <p:childTnLst>
                                    <p:animClr clrSpc="hsl" dir="ccw">
                                      <p:cBhvr override="childStyle">
                                        <p:cTn id="6" dur="1000" fill="hold"/>
                                        <p:tgtEl>
                                          <p:spTgt spid="7"/>
                                        </p:tgtEl>
                                        <p:attrNameLst>
                                          <p:attrName>style.color</p:attrName>
                                        </p:attrNameLst>
                                      </p:cBhvr>
                                      <p:to>
                                        <a:srgbClr val="FF66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txStyles>
    <p:titleStyle>
      <a:lvl1pPr algn="ctr" defTabSz="801688" rtl="0" eaLnBrk="0" fontAlgn="base" hangingPunct="0">
        <a:spcBef>
          <a:spcPct val="0"/>
        </a:spcBef>
        <a:spcAft>
          <a:spcPct val="0"/>
        </a:spcAft>
        <a:defRPr sz="3800">
          <a:solidFill>
            <a:schemeClr val="tx2"/>
          </a:solidFill>
          <a:latin typeface="+mj-lt"/>
          <a:ea typeface="+mj-ea"/>
          <a:cs typeface="+mj-cs"/>
        </a:defRPr>
      </a:lvl1pPr>
      <a:lvl2pPr algn="ctr" defTabSz="801688" rtl="0" eaLnBrk="0" fontAlgn="base" hangingPunct="0">
        <a:spcBef>
          <a:spcPct val="0"/>
        </a:spcBef>
        <a:spcAft>
          <a:spcPct val="0"/>
        </a:spcAft>
        <a:defRPr sz="3800">
          <a:solidFill>
            <a:schemeClr val="tx2"/>
          </a:solidFill>
          <a:latin typeface="Arial" charset="0"/>
          <a:ea typeface="宋体" pitchFamily="2" charset="-122"/>
        </a:defRPr>
      </a:lvl2pPr>
      <a:lvl3pPr algn="ctr" defTabSz="801688" rtl="0" eaLnBrk="0" fontAlgn="base" hangingPunct="0">
        <a:spcBef>
          <a:spcPct val="0"/>
        </a:spcBef>
        <a:spcAft>
          <a:spcPct val="0"/>
        </a:spcAft>
        <a:defRPr sz="3800">
          <a:solidFill>
            <a:schemeClr val="tx2"/>
          </a:solidFill>
          <a:latin typeface="Arial" charset="0"/>
          <a:ea typeface="宋体" pitchFamily="2" charset="-122"/>
        </a:defRPr>
      </a:lvl3pPr>
      <a:lvl4pPr algn="ctr" defTabSz="801688" rtl="0" eaLnBrk="0" fontAlgn="base" hangingPunct="0">
        <a:spcBef>
          <a:spcPct val="0"/>
        </a:spcBef>
        <a:spcAft>
          <a:spcPct val="0"/>
        </a:spcAft>
        <a:defRPr sz="3800">
          <a:solidFill>
            <a:schemeClr val="tx2"/>
          </a:solidFill>
          <a:latin typeface="Arial" charset="0"/>
          <a:ea typeface="宋体" pitchFamily="2" charset="-122"/>
        </a:defRPr>
      </a:lvl4pPr>
      <a:lvl5pPr algn="ctr" defTabSz="801688" rtl="0" eaLnBrk="0" fontAlgn="base" hangingPunct="0">
        <a:spcBef>
          <a:spcPct val="0"/>
        </a:spcBef>
        <a:spcAft>
          <a:spcPct val="0"/>
        </a:spcAft>
        <a:defRPr sz="3800">
          <a:solidFill>
            <a:schemeClr val="tx2"/>
          </a:solidFill>
          <a:latin typeface="Arial" charset="0"/>
          <a:ea typeface="宋体" pitchFamily="2" charset="-122"/>
        </a:defRPr>
      </a:lvl5pPr>
      <a:lvl6pPr marL="457200" algn="ctr" defTabSz="801688" rtl="0" fontAlgn="base">
        <a:spcBef>
          <a:spcPct val="0"/>
        </a:spcBef>
        <a:spcAft>
          <a:spcPct val="0"/>
        </a:spcAft>
        <a:defRPr sz="3800">
          <a:solidFill>
            <a:schemeClr val="tx2"/>
          </a:solidFill>
          <a:latin typeface="Arial" charset="0"/>
          <a:ea typeface="宋体" pitchFamily="2" charset="-122"/>
        </a:defRPr>
      </a:lvl6pPr>
      <a:lvl7pPr marL="914400" algn="ctr" defTabSz="801688" rtl="0" fontAlgn="base">
        <a:spcBef>
          <a:spcPct val="0"/>
        </a:spcBef>
        <a:spcAft>
          <a:spcPct val="0"/>
        </a:spcAft>
        <a:defRPr sz="3800">
          <a:solidFill>
            <a:schemeClr val="tx2"/>
          </a:solidFill>
          <a:latin typeface="Arial" charset="0"/>
          <a:ea typeface="宋体" pitchFamily="2" charset="-122"/>
        </a:defRPr>
      </a:lvl7pPr>
      <a:lvl8pPr marL="1371600" algn="ctr" defTabSz="801688" rtl="0" fontAlgn="base">
        <a:spcBef>
          <a:spcPct val="0"/>
        </a:spcBef>
        <a:spcAft>
          <a:spcPct val="0"/>
        </a:spcAft>
        <a:defRPr sz="3800">
          <a:solidFill>
            <a:schemeClr val="tx2"/>
          </a:solidFill>
          <a:latin typeface="Arial" charset="0"/>
          <a:ea typeface="宋体" pitchFamily="2" charset="-122"/>
        </a:defRPr>
      </a:lvl8pPr>
      <a:lvl9pPr marL="1828800" algn="ctr" defTabSz="801688" rtl="0" fontAlgn="base">
        <a:spcBef>
          <a:spcPct val="0"/>
        </a:spcBef>
        <a:spcAft>
          <a:spcPct val="0"/>
        </a:spcAft>
        <a:defRPr sz="3800">
          <a:solidFill>
            <a:schemeClr val="tx2"/>
          </a:solidFill>
          <a:latin typeface="Arial" charset="0"/>
          <a:ea typeface="宋体" pitchFamily="2" charset="-122"/>
        </a:defRPr>
      </a:lvl9pPr>
    </p:titleStyle>
    <p:bodyStyle>
      <a:lvl1pPr marL="300038" indent="-300038" algn="l" defTabSz="801688" rtl="0" eaLnBrk="0" fontAlgn="base" hangingPunct="0">
        <a:spcBef>
          <a:spcPct val="20000"/>
        </a:spcBef>
        <a:spcAft>
          <a:spcPct val="0"/>
        </a:spcAft>
        <a:buChar char="•"/>
        <a:defRPr sz="2800">
          <a:solidFill>
            <a:schemeClr val="tx1"/>
          </a:solidFill>
          <a:latin typeface="+mn-lt"/>
          <a:ea typeface="+mn-ea"/>
          <a:cs typeface="+mn-cs"/>
        </a:defRPr>
      </a:lvl1pPr>
      <a:lvl2pPr marL="652463" indent="-250825" algn="l" defTabSz="801688" rtl="0" eaLnBrk="0" fontAlgn="base" hangingPunct="0">
        <a:spcBef>
          <a:spcPct val="20000"/>
        </a:spcBef>
        <a:spcAft>
          <a:spcPct val="0"/>
        </a:spcAft>
        <a:buChar char="–"/>
        <a:defRPr sz="2500">
          <a:solidFill>
            <a:schemeClr val="tx1"/>
          </a:solidFill>
          <a:latin typeface="+mn-lt"/>
          <a:ea typeface="+mn-ea"/>
        </a:defRPr>
      </a:lvl2pPr>
      <a:lvl3pPr marL="1003300" indent="-201613" algn="l" defTabSz="801688" rtl="0" eaLnBrk="0" fontAlgn="base" hangingPunct="0">
        <a:spcBef>
          <a:spcPct val="20000"/>
        </a:spcBef>
        <a:spcAft>
          <a:spcPct val="0"/>
        </a:spcAft>
        <a:buChar char="•"/>
        <a:defRPr sz="2200">
          <a:solidFill>
            <a:schemeClr val="tx1"/>
          </a:solidFill>
          <a:latin typeface="+mn-lt"/>
          <a:ea typeface="+mn-ea"/>
        </a:defRPr>
      </a:lvl3pPr>
      <a:lvl4pPr marL="1401763" indent="-200025" algn="l" defTabSz="801688" rtl="0" eaLnBrk="0" fontAlgn="base" hangingPunct="0">
        <a:spcBef>
          <a:spcPct val="20000"/>
        </a:spcBef>
        <a:spcAft>
          <a:spcPct val="0"/>
        </a:spcAft>
        <a:buChar char="–"/>
        <a:defRPr sz="1700">
          <a:solidFill>
            <a:schemeClr val="tx1"/>
          </a:solidFill>
          <a:latin typeface="+mn-lt"/>
          <a:ea typeface="+mn-ea"/>
        </a:defRPr>
      </a:lvl4pPr>
      <a:lvl5pPr marL="1803400" indent="-201613" algn="l" defTabSz="801688" rtl="0" eaLnBrk="0" fontAlgn="base" hangingPunct="0">
        <a:spcBef>
          <a:spcPct val="20000"/>
        </a:spcBef>
        <a:spcAft>
          <a:spcPct val="0"/>
        </a:spcAft>
        <a:buChar char="»"/>
        <a:defRPr sz="1700">
          <a:solidFill>
            <a:schemeClr val="tx1"/>
          </a:solidFill>
          <a:latin typeface="+mn-lt"/>
          <a:ea typeface="+mn-ea"/>
        </a:defRPr>
      </a:lvl5pPr>
      <a:lvl6pPr marL="2260600" indent="-201613" algn="l" defTabSz="801688" rtl="0" fontAlgn="base">
        <a:spcBef>
          <a:spcPct val="20000"/>
        </a:spcBef>
        <a:spcAft>
          <a:spcPct val="0"/>
        </a:spcAft>
        <a:buChar char="»"/>
        <a:defRPr sz="1700">
          <a:solidFill>
            <a:schemeClr val="tx1"/>
          </a:solidFill>
          <a:latin typeface="+mn-lt"/>
          <a:ea typeface="+mn-ea"/>
        </a:defRPr>
      </a:lvl6pPr>
      <a:lvl7pPr marL="2717800" indent="-201613" algn="l" defTabSz="801688" rtl="0" fontAlgn="base">
        <a:spcBef>
          <a:spcPct val="20000"/>
        </a:spcBef>
        <a:spcAft>
          <a:spcPct val="0"/>
        </a:spcAft>
        <a:buChar char="»"/>
        <a:defRPr sz="1700">
          <a:solidFill>
            <a:schemeClr val="tx1"/>
          </a:solidFill>
          <a:latin typeface="+mn-lt"/>
          <a:ea typeface="+mn-ea"/>
        </a:defRPr>
      </a:lvl7pPr>
      <a:lvl8pPr marL="3175000" indent="-201613" algn="l" defTabSz="801688" rtl="0" fontAlgn="base">
        <a:spcBef>
          <a:spcPct val="20000"/>
        </a:spcBef>
        <a:spcAft>
          <a:spcPct val="0"/>
        </a:spcAft>
        <a:buChar char="»"/>
        <a:defRPr sz="1700">
          <a:solidFill>
            <a:schemeClr val="tx1"/>
          </a:solidFill>
          <a:latin typeface="+mn-lt"/>
          <a:ea typeface="+mn-ea"/>
        </a:defRPr>
      </a:lvl8pPr>
      <a:lvl9pPr marL="3632200" indent="-201613" algn="l" defTabSz="801688" rtl="0" fontAlgn="base">
        <a:spcBef>
          <a:spcPct val="20000"/>
        </a:spcBef>
        <a:spcAft>
          <a:spcPct val="0"/>
        </a:spcAft>
        <a:buChar char="»"/>
        <a:defRPr sz="17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矩形 2"/>
          <p:cNvSpPr/>
          <p:nvPr/>
        </p:nvSpPr>
        <p:spPr bwMode="auto">
          <a:xfrm>
            <a:off x="4762" y="12700"/>
            <a:ext cx="9139238" cy="5143500"/>
          </a:xfrm>
          <a:prstGeom prst="rect">
            <a:avLst/>
          </a:prstGeom>
          <a:solidFill>
            <a:schemeClr val="bg1">
              <a:lumMod val="95000"/>
            </a:schemeClr>
          </a:solid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a:buClr>
                <a:srgbClr val="CC9900"/>
              </a:buClr>
              <a:buFont typeface="Wingdings" pitchFamily="2" charset="2"/>
              <a:buChar char="n"/>
            </a:pPr>
            <a:endParaRPr lang="zh-CN" altLang="en-US" sz="1600" dirty="0" smtClean="0">
              <a:solidFill>
                <a:srgbClr val="595959"/>
              </a:solidFill>
              <a:latin typeface="Arial"/>
              <a:ea typeface="微软雅黑" pitchFamily="34" charset="-122"/>
            </a:endParaRPr>
          </a:p>
        </p:txBody>
      </p:sp>
      <p:pic>
        <p:nvPicPr>
          <p:cNvPr id="11" name="Picture 2" descr="C:\Users\z00124665\Desktop\A BETTER WAY SOLUTIONS.wmf"/>
          <p:cNvPicPr>
            <a:picLocks noChangeAspect="1" noChangeArrowheads="1"/>
          </p:cNvPicPr>
          <p:nvPr/>
        </p:nvPicPr>
        <p:blipFill>
          <a:blip r:embed="rId3" cstate="print"/>
          <a:srcRect/>
          <a:stretch>
            <a:fillRect/>
          </a:stretch>
        </p:blipFill>
        <p:spPr bwMode="auto">
          <a:xfrm>
            <a:off x="5567363" y="177220"/>
            <a:ext cx="3270250" cy="91068"/>
          </a:xfrm>
          <a:prstGeom prst="rect">
            <a:avLst/>
          </a:prstGeom>
          <a:noFill/>
        </p:spPr>
      </p:pic>
      <p:pic>
        <p:nvPicPr>
          <p:cNvPr id="12" name="Picture 14" descr="C:\Users\z00124665\Desktop\color bar [转换].wmf"/>
          <p:cNvPicPr>
            <a:picLocks noChangeAspect="1" noChangeArrowheads="1"/>
          </p:cNvPicPr>
          <p:nvPr/>
        </p:nvPicPr>
        <p:blipFill>
          <a:blip r:embed="rId4" cstate="print"/>
          <a:srcRect/>
          <a:stretch>
            <a:fillRect/>
          </a:stretch>
        </p:blipFill>
        <p:spPr bwMode="auto">
          <a:xfrm>
            <a:off x="0" y="5078651"/>
            <a:ext cx="9144001" cy="74374"/>
          </a:xfrm>
          <a:prstGeom prst="rect">
            <a:avLst/>
          </a:prstGeom>
          <a:noFill/>
        </p:spPr>
      </p:pic>
      <p:pic>
        <p:nvPicPr>
          <p:cNvPr id="8" name="Picture 2" descr="C:\Users\z00124665\Desktop\HW LOGO(横版）.png"/>
          <p:cNvPicPr>
            <a:picLocks noChangeAspect="1" noChangeArrowheads="1"/>
          </p:cNvPicPr>
          <p:nvPr/>
        </p:nvPicPr>
        <p:blipFill>
          <a:blip r:embed="rId5" cstate="screen"/>
          <a:srcRect/>
          <a:stretch>
            <a:fillRect/>
          </a:stretch>
        </p:blipFill>
        <p:spPr bwMode="auto">
          <a:xfrm>
            <a:off x="7566408" y="4687937"/>
            <a:ext cx="1250151" cy="304524"/>
          </a:xfrm>
          <a:prstGeom prst="rect">
            <a:avLst/>
          </a:prstGeom>
          <a:noFill/>
        </p:spPr>
      </p:pic>
      <p:sp>
        <p:nvSpPr>
          <p:cNvPr id="9" name="Rectangle 5"/>
          <p:cNvSpPr>
            <a:spLocks noChangeArrowheads="1"/>
          </p:cNvSpPr>
          <p:nvPr/>
        </p:nvSpPr>
        <p:spPr bwMode="auto">
          <a:xfrm>
            <a:off x="3040520" y="4875560"/>
            <a:ext cx="272055" cy="195943"/>
          </a:xfrm>
          <a:prstGeom prst="rect">
            <a:avLst/>
          </a:prstGeom>
          <a:noFill/>
          <a:ln w="9525">
            <a:noFill/>
            <a:miter lim="800000"/>
            <a:headEnd/>
            <a:tailEnd/>
          </a:ln>
        </p:spPr>
        <p:txBody>
          <a:bodyPr lIns="0" tIns="0" rIns="0" bIns="0"/>
          <a:lstStyle/>
          <a:p>
            <a:pPr eaLnBrk="0" hangingPunct="0">
              <a:lnSpc>
                <a:spcPct val="85000"/>
              </a:lnSpc>
              <a:defRPr/>
            </a:pPr>
            <a:fld id="{F350CB96-EF0E-44F1-90D2-2D2DCEB1810F}" type="slidenum">
              <a:rPr lang="de-DE" altLang="zh-CN" sz="900" smtClean="0">
                <a:solidFill>
                  <a:srgbClr val="FFFFFF">
                    <a:lumMod val="65000"/>
                  </a:srgbClr>
                </a:solidFill>
                <a:latin typeface="Arial"/>
                <a:ea typeface="华文细黑"/>
              </a:rPr>
              <a:pPr eaLnBrk="0" hangingPunct="0">
                <a:lnSpc>
                  <a:spcPct val="85000"/>
                </a:lnSpc>
                <a:defRPr/>
              </a:pPr>
              <a:t>‹#›</a:t>
            </a:fld>
            <a:endParaRPr lang="en-GB" altLang="zh-CN" sz="900" dirty="0">
              <a:solidFill>
                <a:srgbClr val="FFFFFF">
                  <a:lumMod val="65000"/>
                </a:srgbClr>
              </a:solidFill>
              <a:latin typeface="Arial"/>
              <a:ea typeface="华文细黑"/>
            </a:endParaRPr>
          </a:p>
        </p:txBody>
      </p:sp>
      <p:pic>
        <p:nvPicPr>
          <p:cNvPr id="10" name="Picture 2" descr="C:\Users\z00124665\Desktop\图形1.wmf"/>
          <p:cNvPicPr>
            <a:picLocks noChangeAspect="1" noChangeArrowheads="1"/>
          </p:cNvPicPr>
          <p:nvPr/>
        </p:nvPicPr>
        <p:blipFill>
          <a:blip r:embed="rId6" cstate="print"/>
          <a:srcRect/>
          <a:stretch>
            <a:fillRect/>
          </a:stretch>
        </p:blipFill>
        <p:spPr bwMode="auto">
          <a:xfrm>
            <a:off x="322263" y="4862196"/>
            <a:ext cx="2655887" cy="120967"/>
          </a:xfrm>
          <a:prstGeom prst="rect">
            <a:avLst/>
          </a:prstGeom>
          <a:noFill/>
        </p:spPr>
      </p:pic>
    </p:spTree>
  </p:cSld>
  <p:clrMap bg1="lt1" tx1="dk1" bg2="lt2" tx2="dk2" accent1="accent1" accent2="accent2" accent3="accent3" accent4="accent4" accent5="accent5" accent6="accent6" hlink="hlink" folHlink="folHlink"/>
  <p:sldLayoutIdLst>
    <p:sldLayoutId id="2147483883"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mj-cs"/>
        </a:defRPr>
      </a:lvl1pPr>
      <a:lvl2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2pPr>
      <a:lvl3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3pPr>
      <a:lvl4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4pPr>
      <a:lvl5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lnSpc>
          <a:spcPct val="140000"/>
        </a:lnSpc>
        <a:spcBef>
          <a:spcPct val="0"/>
        </a:spcBef>
        <a:spcAft>
          <a:spcPct val="0"/>
        </a:spcAft>
        <a:buClr>
          <a:srgbClr val="808080"/>
        </a:buClr>
        <a:buSzPct val="60000"/>
        <a:buFont typeface="Wingdings" pitchFamily="2" charset="2"/>
        <a:buChar char="l"/>
        <a:defRPr sz="2400" b="1">
          <a:solidFill>
            <a:schemeClr val="bg1"/>
          </a:solidFill>
          <a:latin typeface="FrutigerNext LT Regular" pitchFamily="34" charset="0"/>
          <a:ea typeface="黑体" pitchFamily="49" charset="-122"/>
          <a:cs typeface="+mn-cs"/>
        </a:defRPr>
      </a:lvl1pPr>
      <a:lvl2pPr marL="742950" indent="-285750" algn="l" rtl="0" eaLnBrk="0" fontAlgn="base" hangingPunct="0">
        <a:lnSpc>
          <a:spcPct val="140000"/>
        </a:lnSpc>
        <a:spcBef>
          <a:spcPct val="0"/>
        </a:spcBef>
        <a:spcAft>
          <a:spcPct val="0"/>
        </a:spcAft>
        <a:buSzPct val="50000"/>
        <a:buFont typeface="Wingdings" pitchFamily="2" charset="2"/>
        <a:buChar char="p"/>
        <a:defRPr>
          <a:solidFill>
            <a:schemeClr val="bg1"/>
          </a:solidFill>
          <a:latin typeface="+mn-lt"/>
          <a:ea typeface="+mn-ea"/>
          <a:cs typeface="+mn-cs"/>
        </a:defRPr>
      </a:lvl2pPr>
      <a:lvl3pPr marL="1143000" indent="-228600" algn="l" rtl="0" eaLnBrk="0" fontAlgn="base" hangingPunct="0">
        <a:lnSpc>
          <a:spcPct val="140000"/>
        </a:lnSpc>
        <a:spcBef>
          <a:spcPct val="0"/>
        </a:spcBef>
        <a:spcAft>
          <a:spcPct val="0"/>
        </a:spcAft>
        <a:buSzPct val="50000"/>
        <a:buFont typeface="Wingdings" pitchFamily="2" charset="2"/>
        <a:buChar char="n"/>
        <a:defRPr sz="1600">
          <a:solidFill>
            <a:schemeClr val="bg1"/>
          </a:solidFill>
          <a:latin typeface="FrutigerNext LT Regular" pitchFamily="34" charset="0"/>
          <a:ea typeface="+mn-ea"/>
          <a:cs typeface="+mn-cs"/>
        </a:defRPr>
      </a:lvl3pPr>
      <a:lvl4pPr marL="1600200" indent="-228600" algn="l" rtl="0" eaLnBrk="0" fontAlgn="base" hangingPunct="0">
        <a:lnSpc>
          <a:spcPct val="140000"/>
        </a:lnSpc>
        <a:spcBef>
          <a:spcPct val="0"/>
        </a:spcBef>
        <a:spcAft>
          <a:spcPct val="0"/>
        </a:spcAft>
        <a:buChar char="–"/>
        <a:defRPr sz="1400">
          <a:solidFill>
            <a:schemeClr val="bg1"/>
          </a:solidFill>
          <a:latin typeface="FrutigerNext LT Regular" pitchFamily="34" charset="0"/>
          <a:ea typeface="+mn-ea"/>
          <a:cs typeface="+mn-cs"/>
        </a:defRPr>
      </a:lvl4pPr>
      <a:lvl5pPr marL="2057400" indent="-228600" algn="l" rtl="0" eaLnBrk="0" fontAlgn="base" hangingPunct="0">
        <a:lnSpc>
          <a:spcPct val="140000"/>
        </a:lnSpc>
        <a:spcBef>
          <a:spcPct val="0"/>
        </a:spcBef>
        <a:spcAft>
          <a:spcPct val="0"/>
        </a:spcAft>
        <a:buFont typeface="Arial" pitchFamily="34" charset="0"/>
        <a:buChar char="~"/>
        <a:defRPr sz="1200">
          <a:solidFill>
            <a:schemeClr val="bg1"/>
          </a:solidFill>
          <a:latin typeface="FrutigerNext LT Regular" pitchFamily="34" charset="0"/>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矩形 2"/>
          <p:cNvSpPr/>
          <p:nvPr userDrawn="1"/>
        </p:nvSpPr>
        <p:spPr bwMode="auto">
          <a:xfrm>
            <a:off x="4762" y="12700"/>
            <a:ext cx="9139238" cy="5143500"/>
          </a:xfrm>
          <a:prstGeom prst="rect">
            <a:avLst/>
          </a:prstGeom>
          <a:solidFill>
            <a:schemeClr val="bg1">
              <a:lumMod val="95000"/>
            </a:schemeClr>
          </a:solid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pPr>
            <a:endParaRPr kumimoji="0" lang="zh-CN" altLang="en-US" sz="1800" b="0" i="0" u="none" strike="noStrike" cap="none" normalizeH="0" baseline="0" smtClean="0">
              <a:ln>
                <a:noFill/>
              </a:ln>
              <a:solidFill>
                <a:schemeClr val="tx1"/>
              </a:solidFill>
              <a:effectLst/>
              <a:latin typeface="Arial" charset="0"/>
              <a:ea typeface="宋体" charset="-122"/>
            </a:endParaRPr>
          </a:p>
        </p:txBody>
      </p:sp>
      <p:pic>
        <p:nvPicPr>
          <p:cNvPr id="11" name="Picture 2" descr="C:\Users\z00124665\Desktop\A BETTER WAY SOLUTIONS.wmf"/>
          <p:cNvPicPr>
            <a:picLocks noChangeAspect="1" noChangeArrowheads="1"/>
          </p:cNvPicPr>
          <p:nvPr userDrawn="1"/>
        </p:nvPicPr>
        <p:blipFill>
          <a:blip r:embed="rId3" cstate="print"/>
          <a:srcRect/>
          <a:stretch>
            <a:fillRect/>
          </a:stretch>
        </p:blipFill>
        <p:spPr bwMode="auto">
          <a:xfrm>
            <a:off x="5567363" y="177220"/>
            <a:ext cx="3270250" cy="91068"/>
          </a:xfrm>
          <a:prstGeom prst="rect">
            <a:avLst/>
          </a:prstGeom>
          <a:noFill/>
        </p:spPr>
      </p:pic>
      <p:pic>
        <p:nvPicPr>
          <p:cNvPr id="12" name="Picture 14" descr="C:\Users\z00124665\Desktop\color bar [转换].wmf"/>
          <p:cNvPicPr>
            <a:picLocks noChangeAspect="1" noChangeArrowheads="1"/>
          </p:cNvPicPr>
          <p:nvPr userDrawn="1"/>
        </p:nvPicPr>
        <p:blipFill>
          <a:blip r:embed="rId4" cstate="print"/>
          <a:srcRect/>
          <a:stretch>
            <a:fillRect/>
          </a:stretch>
        </p:blipFill>
        <p:spPr bwMode="auto">
          <a:xfrm>
            <a:off x="0" y="5078651"/>
            <a:ext cx="9144001" cy="74374"/>
          </a:xfrm>
          <a:prstGeom prst="rect">
            <a:avLst/>
          </a:prstGeom>
          <a:noFill/>
        </p:spPr>
      </p:pic>
      <p:pic>
        <p:nvPicPr>
          <p:cNvPr id="8" name="Picture 2" descr="C:\Users\z00124665\Desktop\HW LOGO(横版）.png"/>
          <p:cNvPicPr>
            <a:picLocks noChangeAspect="1" noChangeArrowheads="1"/>
          </p:cNvPicPr>
          <p:nvPr userDrawn="1"/>
        </p:nvPicPr>
        <p:blipFill>
          <a:blip r:embed="rId5" cstate="screen"/>
          <a:srcRect/>
          <a:stretch>
            <a:fillRect/>
          </a:stretch>
        </p:blipFill>
        <p:spPr bwMode="auto">
          <a:xfrm>
            <a:off x="7566408" y="4687937"/>
            <a:ext cx="1250151" cy="304524"/>
          </a:xfrm>
          <a:prstGeom prst="rect">
            <a:avLst/>
          </a:prstGeom>
          <a:noFill/>
        </p:spPr>
      </p:pic>
      <p:sp>
        <p:nvSpPr>
          <p:cNvPr id="9" name="Rectangle 5"/>
          <p:cNvSpPr>
            <a:spLocks noChangeArrowheads="1"/>
          </p:cNvSpPr>
          <p:nvPr userDrawn="1"/>
        </p:nvSpPr>
        <p:spPr bwMode="auto">
          <a:xfrm>
            <a:off x="3040520" y="4875560"/>
            <a:ext cx="272055" cy="195943"/>
          </a:xfrm>
          <a:prstGeom prst="rect">
            <a:avLst/>
          </a:prstGeom>
          <a:noFill/>
          <a:ln w="9525">
            <a:noFill/>
            <a:miter lim="800000"/>
            <a:headEnd/>
            <a:tailEnd/>
          </a:ln>
        </p:spPr>
        <p:txBody>
          <a:bodyPr lIns="0" tIns="0" rIns="0" bIns="0"/>
          <a:lstStyle/>
          <a:p>
            <a:pPr eaLnBrk="0" hangingPunct="0">
              <a:lnSpc>
                <a:spcPct val="85000"/>
              </a:lnSpc>
              <a:defRPr/>
            </a:pPr>
            <a:fld id="{F350CB96-EF0E-44F1-90D2-2D2DCEB1810F}" type="slidenum">
              <a:rPr lang="de-DE" altLang="zh-CN" sz="900" b="0" smtClean="0">
                <a:solidFill>
                  <a:schemeClr val="bg1">
                    <a:lumMod val="65000"/>
                  </a:schemeClr>
                </a:solidFill>
                <a:latin typeface="Arial"/>
                <a:ea typeface="+mn-ea"/>
              </a:rPr>
              <a:pPr eaLnBrk="0" hangingPunct="0">
                <a:lnSpc>
                  <a:spcPct val="85000"/>
                </a:lnSpc>
                <a:defRPr/>
              </a:pPr>
              <a:t>‹#›</a:t>
            </a:fld>
            <a:endParaRPr lang="en-GB" altLang="zh-CN" sz="900" b="0" dirty="0">
              <a:solidFill>
                <a:schemeClr val="bg1">
                  <a:lumMod val="65000"/>
                </a:schemeClr>
              </a:solidFill>
              <a:latin typeface="Arial"/>
              <a:ea typeface="+mn-ea"/>
            </a:endParaRPr>
          </a:p>
        </p:txBody>
      </p:sp>
      <p:pic>
        <p:nvPicPr>
          <p:cNvPr id="10" name="Picture 2" descr="C:\Users\z00124665\Desktop\图形1.wmf"/>
          <p:cNvPicPr>
            <a:picLocks noChangeAspect="1" noChangeArrowheads="1"/>
          </p:cNvPicPr>
          <p:nvPr userDrawn="1"/>
        </p:nvPicPr>
        <p:blipFill>
          <a:blip r:embed="rId6" cstate="print"/>
          <a:srcRect/>
          <a:stretch>
            <a:fillRect/>
          </a:stretch>
        </p:blipFill>
        <p:spPr bwMode="auto">
          <a:xfrm>
            <a:off x="322263" y="4862196"/>
            <a:ext cx="2655887" cy="120967"/>
          </a:xfrm>
          <a:prstGeom prst="rect">
            <a:avLst/>
          </a:prstGeom>
          <a:noFill/>
        </p:spPr>
      </p:pic>
    </p:spTree>
  </p:cSld>
  <p:clrMap bg1="lt1" tx1="dk1" bg2="lt2" tx2="dk2" accent1="accent1" accent2="accent2" accent3="accent3" accent4="accent4" accent5="accent5" accent6="accent6" hlink="hlink" folHlink="folHlink"/>
  <p:sldLayoutIdLst>
    <p:sldLayoutId id="2147483823"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mj-cs"/>
        </a:defRPr>
      </a:lvl1pPr>
      <a:lvl2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2pPr>
      <a:lvl3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3pPr>
      <a:lvl4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4pPr>
      <a:lvl5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lnSpc>
          <a:spcPct val="140000"/>
        </a:lnSpc>
        <a:spcBef>
          <a:spcPct val="0"/>
        </a:spcBef>
        <a:spcAft>
          <a:spcPct val="0"/>
        </a:spcAft>
        <a:buClr>
          <a:srgbClr val="808080"/>
        </a:buClr>
        <a:buSzPct val="60000"/>
        <a:buFont typeface="Wingdings" pitchFamily="2" charset="2"/>
        <a:buChar char="l"/>
        <a:defRPr sz="2400" b="1">
          <a:solidFill>
            <a:schemeClr val="bg1"/>
          </a:solidFill>
          <a:latin typeface="FrutigerNext LT Regular" pitchFamily="34" charset="0"/>
          <a:ea typeface="黑体" pitchFamily="49" charset="-122"/>
          <a:cs typeface="+mn-cs"/>
        </a:defRPr>
      </a:lvl1pPr>
      <a:lvl2pPr marL="742950" indent="-285750" algn="l" rtl="0" eaLnBrk="0" fontAlgn="base" hangingPunct="0">
        <a:lnSpc>
          <a:spcPct val="140000"/>
        </a:lnSpc>
        <a:spcBef>
          <a:spcPct val="0"/>
        </a:spcBef>
        <a:spcAft>
          <a:spcPct val="0"/>
        </a:spcAft>
        <a:buSzPct val="50000"/>
        <a:buFont typeface="Wingdings" pitchFamily="2" charset="2"/>
        <a:buChar char="p"/>
        <a:defRPr>
          <a:solidFill>
            <a:schemeClr val="bg1"/>
          </a:solidFill>
          <a:latin typeface="+mn-lt"/>
          <a:ea typeface="+mn-ea"/>
          <a:cs typeface="+mn-cs"/>
        </a:defRPr>
      </a:lvl2pPr>
      <a:lvl3pPr marL="1143000" indent="-228600" algn="l" rtl="0" eaLnBrk="0" fontAlgn="base" hangingPunct="0">
        <a:lnSpc>
          <a:spcPct val="140000"/>
        </a:lnSpc>
        <a:spcBef>
          <a:spcPct val="0"/>
        </a:spcBef>
        <a:spcAft>
          <a:spcPct val="0"/>
        </a:spcAft>
        <a:buSzPct val="50000"/>
        <a:buFont typeface="Wingdings" pitchFamily="2" charset="2"/>
        <a:buChar char="n"/>
        <a:defRPr sz="1600">
          <a:solidFill>
            <a:schemeClr val="bg1"/>
          </a:solidFill>
          <a:latin typeface="FrutigerNext LT Regular" pitchFamily="34" charset="0"/>
          <a:ea typeface="+mn-ea"/>
          <a:cs typeface="+mn-cs"/>
        </a:defRPr>
      </a:lvl3pPr>
      <a:lvl4pPr marL="1600200" indent="-228600" algn="l" rtl="0" eaLnBrk="0" fontAlgn="base" hangingPunct="0">
        <a:lnSpc>
          <a:spcPct val="140000"/>
        </a:lnSpc>
        <a:spcBef>
          <a:spcPct val="0"/>
        </a:spcBef>
        <a:spcAft>
          <a:spcPct val="0"/>
        </a:spcAft>
        <a:buChar char="–"/>
        <a:defRPr sz="1400">
          <a:solidFill>
            <a:schemeClr val="bg1"/>
          </a:solidFill>
          <a:latin typeface="FrutigerNext LT Regular" pitchFamily="34" charset="0"/>
          <a:ea typeface="+mn-ea"/>
          <a:cs typeface="+mn-cs"/>
        </a:defRPr>
      </a:lvl4pPr>
      <a:lvl5pPr marL="2057400" indent="-228600" algn="l" rtl="0" eaLnBrk="0" fontAlgn="base" hangingPunct="0">
        <a:lnSpc>
          <a:spcPct val="140000"/>
        </a:lnSpc>
        <a:spcBef>
          <a:spcPct val="0"/>
        </a:spcBef>
        <a:spcAft>
          <a:spcPct val="0"/>
        </a:spcAft>
        <a:buFont typeface="Arial" pitchFamily="34" charset="0"/>
        <a:buChar char="~"/>
        <a:defRPr sz="1200">
          <a:solidFill>
            <a:schemeClr val="bg1"/>
          </a:solidFill>
          <a:latin typeface="FrutigerNext LT Regular" pitchFamily="34" charset="0"/>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5" name="矩形 74"/>
          <p:cNvSpPr/>
          <p:nvPr userDrawn="1"/>
        </p:nvSpPr>
        <p:spPr bwMode="auto">
          <a:xfrm>
            <a:off x="0" y="0"/>
            <a:ext cx="9144000" cy="5143500"/>
          </a:xfrm>
          <a:prstGeom prst="rect">
            <a:avLst/>
          </a:prstGeom>
          <a:solidFill>
            <a:schemeClr val="bg1">
              <a:lumMod val="95000"/>
            </a:schemeClr>
          </a:solid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pPr>
            <a:endParaRPr kumimoji="0" lang="zh-CN" altLang="en-US" sz="1800" b="0" i="0" u="none" strike="noStrike" cap="none" normalizeH="0" baseline="0" smtClean="0">
              <a:ln>
                <a:noFill/>
              </a:ln>
              <a:solidFill>
                <a:schemeClr val="tx1"/>
              </a:solidFill>
              <a:effectLst/>
              <a:latin typeface="Arial" charset="0"/>
              <a:ea typeface="宋体" charset="-122"/>
            </a:endParaRPr>
          </a:p>
        </p:txBody>
      </p:sp>
      <p:pic>
        <p:nvPicPr>
          <p:cNvPr id="9" name="Picture 2" descr="C:\Users\z00124665\Desktop\HW LOGO(横版）.png"/>
          <p:cNvPicPr>
            <a:picLocks noChangeAspect="1" noChangeArrowheads="1"/>
          </p:cNvPicPr>
          <p:nvPr userDrawn="1"/>
        </p:nvPicPr>
        <p:blipFill>
          <a:blip r:embed="rId4" cstate="screen"/>
          <a:srcRect/>
          <a:stretch>
            <a:fillRect/>
          </a:stretch>
        </p:blipFill>
        <p:spPr bwMode="auto">
          <a:xfrm>
            <a:off x="7566408" y="4687937"/>
            <a:ext cx="1250151" cy="304524"/>
          </a:xfrm>
          <a:prstGeom prst="rect">
            <a:avLst/>
          </a:prstGeom>
          <a:noFill/>
        </p:spPr>
      </p:pic>
      <p:sp>
        <p:nvSpPr>
          <p:cNvPr id="12" name="Rectangle 5"/>
          <p:cNvSpPr>
            <a:spLocks noChangeArrowheads="1"/>
          </p:cNvSpPr>
          <p:nvPr userDrawn="1"/>
        </p:nvSpPr>
        <p:spPr bwMode="auto">
          <a:xfrm>
            <a:off x="3040520" y="4875560"/>
            <a:ext cx="272055" cy="195943"/>
          </a:xfrm>
          <a:prstGeom prst="rect">
            <a:avLst/>
          </a:prstGeom>
          <a:noFill/>
          <a:ln w="9525">
            <a:noFill/>
            <a:miter lim="800000"/>
            <a:headEnd/>
            <a:tailEnd/>
          </a:ln>
        </p:spPr>
        <p:txBody>
          <a:bodyPr lIns="0" tIns="0" rIns="0" bIns="0"/>
          <a:lstStyle/>
          <a:p>
            <a:pPr eaLnBrk="0" hangingPunct="0">
              <a:lnSpc>
                <a:spcPct val="85000"/>
              </a:lnSpc>
              <a:defRPr/>
            </a:pPr>
            <a:fld id="{F350CB96-EF0E-44F1-90D2-2D2DCEB1810F}" type="slidenum">
              <a:rPr lang="de-DE" altLang="zh-CN" sz="900" b="0" smtClean="0">
                <a:solidFill>
                  <a:schemeClr val="bg1">
                    <a:lumMod val="65000"/>
                  </a:schemeClr>
                </a:solidFill>
                <a:latin typeface="Arial"/>
                <a:ea typeface="+mn-ea"/>
              </a:rPr>
              <a:pPr eaLnBrk="0" hangingPunct="0">
                <a:lnSpc>
                  <a:spcPct val="85000"/>
                </a:lnSpc>
                <a:defRPr/>
              </a:pPr>
              <a:t>‹#›</a:t>
            </a:fld>
            <a:endParaRPr lang="en-GB" altLang="zh-CN" sz="900" b="0" dirty="0">
              <a:solidFill>
                <a:schemeClr val="bg1">
                  <a:lumMod val="65000"/>
                </a:schemeClr>
              </a:solidFill>
              <a:latin typeface="Arial"/>
              <a:ea typeface="+mn-ea"/>
            </a:endParaRPr>
          </a:p>
        </p:txBody>
      </p:sp>
      <p:pic>
        <p:nvPicPr>
          <p:cNvPr id="10" name="Picture 2" descr="C:\Users\z00124665\Desktop\图形1.wmf"/>
          <p:cNvPicPr>
            <a:picLocks noChangeAspect="1" noChangeArrowheads="1"/>
          </p:cNvPicPr>
          <p:nvPr userDrawn="1"/>
        </p:nvPicPr>
        <p:blipFill>
          <a:blip r:embed="rId5" cstate="print"/>
          <a:srcRect/>
          <a:stretch>
            <a:fillRect/>
          </a:stretch>
        </p:blipFill>
        <p:spPr bwMode="auto">
          <a:xfrm>
            <a:off x="322263" y="4862196"/>
            <a:ext cx="2655887" cy="120967"/>
          </a:xfrm>
          <a:prstGeom prst="rect">
            <a:avLst/>
          </a:prstGeom>
          <a:noFill/>
        </p:spPr>
      </p:pic>
      <p:pic>
        <p:nvPicPr>
          <p:cNvPr id="15" name="Picture 14" descr="C:\Users\z00124665\Desktop\color bar [转换].wmf"/>
          <p:cNvPicPr>
            <a:picLocks noChangeAspect="1" noChangeArrowheads="1"/>
          </p:cNvPicPr>
          <p:nvPr userDrawn="1"/>
        </p:nvPicPr>
        <p:blipFill>
          <a:blip r:embed="rId6" cstate="print"/>
          <a:srcRect/>
          <a:stretch>
            <a:fillRect/>
          </a:stretch>
        </p:blipFill>
        <p:spPr bwMode="auto">
          <a:xfrm>
            <a:off x="0" y="5078651"/>
            <a:ext cx="9144001" cy="74374"/>
          </a:xfrm>
          <a:prstGeom prst="rect">
            <a:avLst/>
          </a:prstGeom>
          <a:noFill/>
        </p:spPr>
      </p:pic>
      <p:pic>
        <p:nvPicPr>
          <p:cNvPr id="11" name="Picture 2" descr="C:\Users\z00124665\Desktop\A BETTER WAY SOLUTIONS.wmf"/>
          <p:cNvPicPr>
            <a:picLocks noChangeAspect="1" noChangeArrowheads="1"/>
          </p:cNvPicPr>
          <p:nvPr userDrawn="1"/>
        </p:nvPicPr>
        <p:blipFill>
          <a:blip r:embed="rId7" cstate="print"/>
          <a:srcRect/>
          <a:stretch>
            <a:fillRect/>
          </a:stretch>
        </p:blipFill>
        <p:spPr bwMode="auto">
          <a:xfrm>
            <a:off x="5567363" y="177220"/>
            <a:ext cx="3270250" cy="91068"/>
          </a:xfrm>
          <a:prstGeom prst="rect">
            <a:avLst/>
          </a:prstGeom>
          <a:noFill/>
        </p:spPr>
      </p:pic>
    </p:spTree>
  </p:cSld>
  <p:clrMap bg1="lt1" tx1="dk1" bg2="lt2" tx2="dk2" accent1="accent1" accent2="accent2" accent3="accent3" accent4="accent4" accent5="accent5" accent6="accent6" hlink="hlink" folHlink="folHlink"/>
  <p:sldLayoutIdLst>
    <p:sldLayoutId id="2147483824" r:id="rId1"/>
    <p:sldLayoutId id="2147483822" r:id="rId2"/>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mj-cs"/>
        </a:defRPr>
      </a:lvl1pPr>
      <a:lvl2pPr algn="l" rtl="0" eaLnBrk="0" fontAlgn="base" hangingPunct="0">
        <a:spcBef>
          <a:spcPct val="0"/>
        </a:spcBef>
        <a:spcAft>
          <a:spcPct val="0"/>
        </a:spcAft>
        <a:defRPr sz="2800" b="1">
          <a:solidFill>
            <a:srgbClr val="990000"/>
          </a:solidFill>
          <a:latin typeface="FrutigerNext LT Medium" pitchFamily="34" charset="0"/>
          <a:ea typeface="黑体" pitchFamily="49" charset="-122"/>
          <a:cs typeface="宋体" charset="-122"/>
        </a:defRPr>
      </a:lvl2pPr>
      <a:lvl3pPr algn="l" rtl="0" eaLnBrk="0" fontAlgn="base" hangingPunct="0">
        <a:spcBef>
          <a:spcPct val="0"/>
        </a:spcBef>
        <a:spcAft>
          <a:spcPct val="0"/>
        </a:spcAft>
        <a:defRPr sz="2800" b="1">
          <a:solidFill>
            <a:srgbClr val="990000"/>
          </a:solidFill>
          <a:latin typeface="FrutigerNext LT Medium" pitchFamily="34" charset="0"/>
          <a:ea typeface="黑体" pitchFamily="49" charset="-122"/>
          <a:cs typeface="宋体" charset="-122"/>
        </a:defRPr>
      </a:lvl3pPr>
      <a:lvl4pPr algn="l" rtl="0" eaLnBrk="0" fontAlgn="base" hangingPunct="0">
        <a:spcBef>
          <a:spcPct val="0"/>
        </a:spcBef>
        <a:spcAft>
          <a:spcPct val="0"/>
        </a:spcAft>
        <a:defRPr sz="2800" b="1">
          <a:solidFill>
            <a:srgbClr val="990000"/>
          </a:solidFill>
          <a:latin typeface="FrutigerNext LT Medium" pitchFamily="34" charset="0"/>
          <a:ea typeface="黑体" pitchFamily="49" charset="-122"/>
          <a:cs typeface="宋体" charset="-122"/>
        </a:defRPr>
      </a:lvl4pPr>
      <a:lvl5pPr algn="l" rtl="0" eaLnBrk="0" fontAlgn="base" hangingPunct="0">
        <a:spcBef>
          <a:spcPct val="0"/>
        </a:spcBef>
        <a:spcAft>
          <a:spcPct val="0"/>
        </a:spcAft>
        <a:defRPr sz="2800" b="1">
          <a:solidFill>
            <a:srgbClr val="990000"/>
          </a:solidFill>
          <a:latin typeface="FrutigerNext LT Medium" pitchFamily="34" charset="0"/>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lnSpc>
          <a:spcPct val="140000"/>
        </a:lnSpc>
        <a:spcBef>
          <a:spcPct val="0"/>
        </a:spcBef>
        <a:spcAft>
          <a:spcPct val="0"/>
        </a:spcAft>
        <a:buClr>
          <a:srgbClr val="777777"/>
        </a:buClr>
        <a:buSzPct val="60000"/>
        <a:buFont typeface="Wingdings" pitchFamily="2" charset="2"/>
        <a:buChar char="l"/>
        <a:defRPr sz="2000" b="1">
          <a:solidFill>
            <a:schemeClr val="tx1"/>
          </a:solidFill>
          <a:latin typeface="FrutigerNext LT Regular" pitchFamily="34" charset="0"/>
          <a:ea typeface="黑体" pitchFamily="49" charset="-122"/>
          <a:cs typeface="+mn-cs"/>
        </a:defRPr>
      </a:lvl1pPr>
      <a:lvl2pPr marL="742950" indent="-285750" algn="l" rtl="0" eaLnBrk="0" fontAlgn="base" hangingPunct="0">
        <a:lnSpc>
          <a:spcPct val="140000"/>
        </a:lnSpc>
        <a:spcBef>
          <a:spcPct val="0"/>
        </a:spcBef>
        <a:spcAft>
          <a:spcPct val="0"/>
        </a:spcAft>
        <a:buSzPct val="50000"/>
        <a:buFont typeface="Wingdings" pitchFamily="2" charset="2"/>
        <a:buChar char="p"/>
        <a:defRPr>
          <a:solidFill>
            <a:schemeClr val="tx1"/>
          </a:solidFill>
          <a:latin typeface="+mn-lt"/>
          <a:ea typeface="+mn-ea"/>
          <a:cs typeface="+mn-cs"/>
        </a:defRPr>
      </a:lvl2pPr>
      <a:lvl3pPr marL="1143000" indent="-228600" algn="l" rtl="0" eaLnBrk="0" fontAlgn="base" hangingPunct="0">
        <a:lnSpc>
          <a:spcPct val="140000"/>
        </a:lnSpc>
        <a:spcBef>
          <a:spcPct val="0"/>
        </a:spcBef>
        <a:spcAft>
          <a:spcPct val="0"/>
        </a:spcAft>
        <a:buSzPct val="50000"/>
        <a:buFont typeface="Wingdings" pitchFamily="2" charset="2"/>
        <a:buChar char="n"/>
        <a:defRPr sz="1600">
          <a:solidFill>
            <a:schemeClr val="tx1"/>
          </a:solidFill>
          <a:latin typeface="FrutigerNext LT Regular" pitchFamily="34" charset="0"/>
          <a:ea typeface="+mn-ea"/>
          <a:cs typeface="+mn-cs"/>
        </a:defRPr>
      </a:lvl3pPr>
      <a:lvl4pPr marL="1600200" indent="-228600" algn="l" rtl="0" eaLnBrk="0" fontAlgn="base" hangingPunct="0">
        <a:lnSpc>
          <a:spcPct val="140000"/>
        </a:lnSpc>
        <a:spcBef>
          <a:spcPct val="0"/>
        </a:spcBef>
        <a:spcAft>
          <a:spcPct val="0"/>
        </a:spcAft>
        <a:buChar char="–"/>
        <a:defRPr sz="1400">
          <a:solidFill>
            <a:schemeClr val="tx1"/>
          </a:solidFill>
          <a:latin typeface="FrutigerNext LT Regular" pitchFamily="34" charset="0"/>
          <a:ea typeface="+mn-ea"/>
          <a:cs typeface="+mn-cs"/>
        </a:defRPr>
      </a:lvl4pPr>
      <a:lvl5pPr marL="2057400" indent="-228600" algn="l" rtl="0" eaLnBrk="0" fontAlgn="base" hangingPunct="0">
        <a:lnSpc>
          <a:spcPct val="140000"/>
        </a:lnSpc>
        <a:spcBef>
          <a:spcPct val="0"/>
        </a:spcBef>
        <a:spcAft>
          <a:spcPct val="0"/>
        </a:spcAft>
        <a:buFont typeface="Arial" pitchFamily="34" charset="0"/>
        <a:buChar char="~"/>
        <a:defRPr sz="1200">
          <a:solidFill>
            <a:schemeClr val="tx1"/>
          </a:solidFill>
          <a:latin typeface="FrutigerNext LT Regular" pitchFamily="34" charset="0"/>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 name="矩形 5"/>
          <p:cNvSpPr/>
          <p:nvPr userDrawn="1"/>
        </p:nvSpPr>
        <p:spPr bwMode="auto">
          <a:xfrm>
            <a:off x="0" y="0"/>
            <a:ext cx="9144000" cy="5143500"/>
          </a:xfrm>
          <a:prstGeom prst="rect">
            <a:avLst/>
          </a:prstGeom>
          <a:solidFill>
            <a:schemeClr val="bg1">
              <a:lumMod val="95000"/>
            </a:schemeClr>
          </a:solid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pPr>
            <a:endParaRPr kumimoji="0" lang="zh-CN" altLang="en-US" sz="1800" b="0" i="0" u="none" strike="noStrike" cap="none" normalizeH="0" baseline="0" smtClean="0">
              <a:ln>
                <a:noFill/>
              </a:ln>
              <a:solidFill>
                <a:schemeClr val="tx1"/>
              </a:solidFill>
              <a:effectLst/>
              <a:latin typeface="Arial" charset="0"/>
              <a:ea typeface="宋体" charset="-122"/>
            </a:endParaRPr>
          </a:p>
        </p:txBody>
      </p:sp>
      <p:sp>
        <p:nvSpPr>
          <p:cNvPr id="11" name="TextBox 10"/>
          <p:cNvSpPr txBox="1"/>
          <p:nvPr userDrawn="1"/>
        </p:nvSpPr>
        <p:spPr>
          <a:xfrm>
            <a:off x="479291" y="4175206"/>
            <a:ext cx="8265110" cy="707886"/>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spc="0" normalizeH="0" baseline="0" noProof="0" dirty="0" smtClean="0">
                <a:ln>
                  <a:noFill/>
                </a:ln>
                <a:solidFill>
                  <a:schemeClr val="bg1">
                    <a:lumMod val="65000"/>
                  </a:schemeClr>
                </a:solidFill>
                <a:effectLst/>
                <a:uLnTx/>
                <a:uFillTx/>
                <a:latin typeface="+mn-lt"/>
                <a:ea typeface="宋体" charset="-122"/>
                <a:cs typeface="Calibri" pitchFamily="34" charset="0"/>
              </a:rPr>
              <a:t>Copyright©2016 Huawei Technologies Co., Ltd. All Rights Reserved.</a:t>
            </a:r>
            <a:endParaRPr kumimoji="0" lang="zh-CN" altLang="zh-CN" sz="800" b="0" i="0" u="none" strike="noStrike" kern="1200" cap="none" spc="0" normalizeH="0" baseline="0" noProof="0" dirty="0" smtClean="0">
              <a:ln>
                <a:noFill/>
              </a:ln>
              <a:solidFill>
                <a:schemeClr val="bg1">
                  <a:lumMod val="65000"/>
                </a:schemeClr>
              </a:solidFill>
              <a:effectLst/>
              <a:uLnTx/>
              <a:uFillTx/>
              <a:latin typeface="+mn-lt"/>
              <a:ea typeface="宋体" charset="-122"/>
              <a:cs typeface="Calibri" pitchFamily="34" charset="0"/>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spc="0" normalizeH="0" baseline="0" noProof="0" dirty="0" smtClean="0">
                <a:ln>
                  <a:noFill/>
                </a:ln>
                <a:solidFill>
                  <a:schemeClr val="bg1">
                    <a:lumMod val="65000"/>
                  </a:schemeClr>
                </a:solidFill>
                <a:effectLst/>
                <a:uLnTx/>
                <a:uFillTx/>
                <a:latin typeface="+mn-lt"/>
                <a:ea typeface="宋体" charset="-122"/>
                <a:cs typeface="Calibri" pitchFamily="34" charset="0"/>
              </a:rPr>
              <a:t>The information in this document may contain predictive statements including, without limitation, statements regarding the future financial and operating results, future product portfolio, new technology, etc. There are a number of factors that could cause actual results and developments to differ materially from those expressed or implied in the predictive statements. Therefore, such information is provided for reference purpose only and constitutes neither an offer nor an acceptance. Huawei may change the information at any time without notice. </a:t>
            </a:r>
            <a:endParaRPr kumimoji="0" lang="zh-CN" altLang="zh-CN" sz="800" b="0" i="0" u="none" strike="noStrike" kern="1200" cap="none" spc="0" normalizeH="0" baseline="0" noProof="0" dirty="0">
              <a:ln>
                <a:noFill/>
              </a:ln>
              <a:solidFill>
                <a:schemeClr val="bg1">
                  <a:lumMod val="65000"/>
                </a:schemeClr>
              </a:solidFill>
              <a:effectLst/>
              <a:uLnTx/>
              <a:uFillTx/>
              <a:latin typeface="+mn-lt"/>
              <a:ea typeface="宋体" charset="-122"/>
              <a:cs typeface="Calibri" pitchFamily="34" charset="0"/>
            </a:endParaRPr>
          </a:p>
        </p:txBody>
      </p:sp>
      <p:pic>
        <p:nvPicPr>
          <p:cNvPr id="8" name="Picture 2" descr="E:\01 日常工作\03 品牌规范设计\企业业务视觉规范\投标标书规范\设计文档\大平台相关资料整理\Template A\源文件\HW LOGO副本.png"/>
          <p:cNvPicPr>
            <a:picLocks noChangeAspect="1" noChangeArrowheads="1"/>
          </p:cNvPicPr>
          <p:nvPr userDrawn="1"/>
        </p:nvPicPr>
        <p:blipFill>
          <a:blip r:embed="rId3" cstate="print"/>
          <a:srcRect/>
          <a:stretch>
            <a:fillRect/>
          </a:stretch>
        </p:blipFill>
        <p:spPr bwMode="auto">
          <a:xfrm>
            <a:off x="3783171" y="950801"/>
            <a:ext cx="1657350" cy="1600312"/>
          </a:xfrm>
          <a:prstGeom prst="rect">
            <a:avLst/>
          </a:prstGeom>
          <a:noFill/>
        </p:spPr>
      </p:pic>
      <p:sp>
        <p:nvSpPr>
          <p:cNvPr id="7" name="Rectangle 3"/>
          <p:cNvSpPr>
            <a:spLocks noChangeArrowheads="1"/>
          </p:cNvSpPr>
          <p:nvPr userDrawn="1"/>
        </p:nvSpPr>
        <p:spPr bwMode="auto">
          <a:xfrm>
            <a:off x="1843989" y="2862273"/>
            <a:ext cx="5423184" cy="365216"/>
          </a:xfrm>
          <a:prstGeom prst="rect">
            <a:avLst/>
          </a:prstGeom>
          <a:noFill/>
          <a:ln w="9525" algn="ctr">
            <a:noFill/>
            <a:miter lim="800000"/>
            <a:headEnd/>
            <a:tailEnd/>
          </a:ln>
        </p:spPr>
        <p:txBody>
          <a:bodyPr wrap="none" lIns="87360" tIns="43682" rIns="87360" bIns="43682">
            <a:spAutoFit/>
          </a:bodyPr>
          <a:lstStyle/>
          <a:p>
            <a:pPr algn="ctr" defTabSz="874713">
              <a:defRPr/>
            </a:pPr>
            <a:r>
              <a:rPr lang="en-US" altLang="zh-CN" sz="1800" b="1" dirty="0" smtClean="0">
                <a:solidFill>
                  <a:srgbClr val="333333"/>
                </a:solidFill>
                <a:latin typeface="Arial"/>
                <a:ea typeface="ＭＳ Ｐゴシック" pitchFamily="34" charset="-128"/>
              </a:rPr>
              <a:t>HUAWEI ENTERPRISE ICT SOLUTIONS </a:t>
            </a:r>
            <a:r>
              <a:rPr lang="en-US" altLang="zh-CN" sz="1800" b="1" dirty="0" smtClean="0">
                <a:solidFill>
                  <a:srgbClr val="C00000"/>
                </a:solidFill>
                <a:latin typeface="Arial"/>
                <a:ea typeface="ＭＳ Ｐゴシック" pitchFamily="34" charset="-128"/>
              </a:rPr>
              <a:t>A BETTER WAY</a:t>
            </a:r>
            <a:endParaRPr lang="zh-CN" altLang="en-US" sz="1800" b="1" dirty="0">
              <a:solidFill>
                <a:srgbClr val="C00000"/>
              </a:solidFill>
              <a:latin typeface="Arial"/>
              <a:ea typeface="ＭＳ Ｐゴシック" pitchFamily="34" charset="-128"/>
            </a:endParaRPr>
          </a:p>
        </p:txBody>
      </p:sp>
    </p:spTree>
  </p:cSld>
  <p:clrMap bg1="lt1" tx1="dk1" bg2="lt2" tx2="dk2" accent1="accent1" accent2="accent2" accent3="accent3" accent4="accent4" accent5="accent5" accent6="accent6" hlink="hlink" folHlink="folHlink"/>
  <p:sldLayoutIdLst>
    <p:sldLayoutId id="2147483834" r:id="rId1"/>
  </p:sldLayoutIdLst>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10" repeatCount="indefinite" accel="50000" decel="50000" fill="hold" grpId="0" nodeType="afterEffect">
                                  <p:stCondLst>
                                    <p:cond delay="0"/>
                                  </p:stCondLst>
                                  <p:iterate type="lt">
                                    <p:tmPct val="10000"/>
                                  </p:iterate>
                                  <p:childTnLst>
                                    <p:animClr clrSpc="hsl" dir="ccw">
                                      <p:cBhvr override="childStyle">
                                        <p:cTn id="6" dur="1000" fill="hold"/>
                                        <p:tgtEl>
                                          <p:spTgt spid="7"/>
                                        </p:tgtEl>
                                        <p:attrNameLst>
                                          <p:attrName>style.color</p:attrName>
                                        </p:attrNameLst>
                                      </p:cBhvr>
                                      <p:to>
                                        <a:srgbClr val="FF66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txStyles>
    <p:titleStyle>
      <a:lvl1pPr algn="ctr" defTabSz="801688" rtl="0" eaLnBrk="0" fontAlgn="base" hangingPunct="0">
        <a:spcBef>
          <a:spcPct val="0"/>
        </a:spcBef>
        <a:spcAft>
          <a:spcPct val="0"/>
        </a:spcAft>
        <a:defRPr sz="3800">
          <a:solidFill>
            <a:schemeClr val="tx2"/>
          </a:solidFill>
          <a:latin typeface="+mj-lt"/>
          <a:ea typeface="+mj-ea"/>
          <a:cs typeface="+mj-cs"/>
        </a:defRPr>
      </a:lvl1pPr>
      <a:lvl2pPr algn="ctr" defTabSz="801688" rtl="0" eaLnBrk="0" fontAlgn="base" hangingPunct="0">
        <a:spcBef>
          <a:spcPct val="0"/>
        </a:spcBef>
        <a:spcAft>
          <a:spcPct val="0"/>
        </a:spcAft>
        <a:defRPr sz="3800">
          <a:solidFill>
            <a:schemeClr val="tx2"/>
          </a:solidFill>
          <a:latin typeface="Arial" charset="0"/>
          <a:ea typeface="宋体" pitchFamily="2" charset="-122"/>
        </a:defRPr>
      </a:lvl2pPr>
      <a:lvl3pPr algn="ctr" defTabSz="801688" rtl="0" eaLnBrk="0" fontAlgn="base" hangingPunct="0">
        <a:spcBef>
          <a:spcPct val="0"/>
        </a:spcBef>
        <a:spcAft>
          <a:spcPct val="0"/>
        </a:spcAft>
        <a:defRPr sz="3800">
          <a:solidFill>
            <a:schemeClr val="tx2"/>
          </a:solidFill>
          <a:latin typeface="Arial" charset="0"/>
          <a:ea typeface="宋体" pitchFamily="2" charset="-122"/>
        </a:defRPr>
      </a:lvl3pPr>
      <a:lvl4pPr algn="ctr" defTabSz="801688" rtl="0" eaLnBrk="0" fontAlgn="base" hangingPunct="0">
        <a:spcBef>
          <a:spcPct val="0"/>
        </a:spcBef>
        <a:spcAft>
          <a:spcPct val="0"/>
        </a:spcAft>
        <a:defRPr sz="3800">
          <a:solidFill>
            <a:schemeClr val="tx2"/>
          </a:solidFill>
          <a:latin typeface="Arial" charset="0"/>
          <a:ea typeface="宋体" pitchFamily="2" charset="-122"/>
        </a:defRPr>
      </a:lvl4pPr>
      <a:lvl5pPr algn="ctr" defTabSz="801688" rtl="0" eaLnBrk="0" fontAlgn="base" hangingPunct="0">
        <a:spcBef>
          <a:spcPct val="0"/>
        </a:spcBef>
        <a:spcAft>
          <a:spcPct val="0"/>
        </a:spcAft>
        <a:defRPr sz="3800">
          <a:solidFill>
            <a:schemeClr val="tx2"/>
          </a:solidFill>
          <a:latin typeface="Arial" charset="0"/>
          <a:ea typeface="宋体" pitchFamily="2" charset="-122"/>
        </a:defRPr>
      </a:lvl5pPr>
      <a:lvl6pPr marL="457200" algn="ctr" defTabSz="801688" rtl="0" fontAlgn="base">
        <a:spcBef>
          <a:spcPct val="0"/>
        </a:spcBef>
        <a:spcAft>
          <a:spcPct val="0"/>
        </a:spcAft>
        <a:defRPr sz="3800">
          <a:solidFill>
            <a:schemeClr val="tx2"/>
          </a:solidFill>
          <a:latin typeface="Arial" charset="0"/>
          <a:ea typeface="宋体" pitchFamily="2" charset="-122"/>
        </a:defRPr>
      </a:lvl6pPr>
      <a:lvl7pPr marL="914400" algn="ctr" defTabSz="801688" rtl="0" fontAlgn="base">
        <a:spcBef>
          <a:spcPct val="0"/>
        </a:spcBef>
        <a:spcAft>
          <a:spcPct val="0"/>
        </a:spcAft>
        <a:defRPr sz="3800">
          <a:solidFill>
            <a:schemeClr val="tx2"/>
          </a:solidFill>
          <a:latin typeface="Arial" charset="0"/>
          <a:ea typeface="宋体" pitchFamily="2" charset="-122"/>
        </a:defRPr>
      </a:lvl7pPr>
      <a:lvl8pPr marL="1371600" algn="ctr" defTabSz="801688" rtl="0" fontAlgn="base">
        <a:spcBef>
          <a:spcPct val="0"/>
        </a:spcBef>
        <a:spcAft>
          <a:spcPct val="0"/>
        </a:spcAft>
        <a:defRPr sz="3800">
          <a:solidFill>
            <a:schemeClr val="tx2"/>
          </a:solidFill>
          <a:latin typeface="Arial" charset="0"/>
          <a:ea typeface="宋体" pitchFamily="2" charset="-122"/>
        </a:defRPr>
      </a:lvl8pPr>
      <a:lvl9pPr marL="1828800" algn="ctr" defTabSz="801688" rtl="0" fontAlgn="base">
        <a:spcBef>
          <a:spcPct val="0"/>
        </a:spcBef>
        <a:spcAft>
          <a:spcPct val="0"/>
        </a:spcAft>
        <a:defRPr sz="3800">
          <a:solidFill>
            <a:schemeClr val="tx2"/>
          </a:solidFill>
          <a:latin typeface="Arial" charset="0"/>
          <a:ea typeface="宋体" pitchFamily="2" charset="-122"/>
        </a:defRPr>
      </a:lvl9pPr>
    </p:titleStyle>
    <p:bodyStyle>
      <a:lvl1pPr marL="300038" indent="-300038" algn="l" defTabSz="801688" rtl="0" eaLnBrk="0" fontAlgn="base" hangingPunct="0">
        <a:spcBef>
          <a:spcPct val="20000"/>
        </a:spcBef>
        <a:spcAft>
          <a:spcPct val="0"/>
        </a:spcAft>
        <a:buChar char="•"/>
        <a:defRPr sz="2800">
          <a:solidFill>
            <a:schemeClr val="tx1"/>
          </a:solidFill>
          <a:latin typeface="+mn-lt"/>
          <a:ea typeface="+mn-ea"/>
          <a:cs typeface="+mn-cs"/>
        </a:defRPr>
      </a:lvl1pPr>
      <a:lvl2pPr marL="652463" indent="-250825" algn="l" defTabSz="801688" rtl="0" eaLnBrk="0" fontAlgn="base" hangingPunct="0">
        <a:spcBef>
          <a:spcPct val="20000"/>
        </a:spcBef>
        <a:spcAft>
          <a:spcPct val="0"/>
        </a:spcAft>
        <a:buChar char="–"/>
        <a:defRPr sz="2500">
          <a:solidFill>
            <a:schemeClr val="tx1"/>
          </a:solidFill>
          <a:latin typeface="+mn-lt"/>
          <a:ea typeface="+mn-ea"/>
        </a:defRPr>
      </a:lvl2pPr>
      <a:lvl3pPr marL="1003300" indent="-201613" algn="l" defTabSz="801688" rtl="0" eaLnBrk="0" fontAlgn="base" hangingPunct="0">
        <a:spcBef>
          <a:spcPct val="20000"/>
        </a:spcBef>
        <a:spcAft>
          <a:spcPct val="0"/>
        </a:spcAft>
        <a:buChar char="•"/>
        <a:defRPr sz="2200">
          <a:solidFill>
            <a:schemeClr val="tx1"/>
          </a:solidFill>
          <a:latin typeface="+mn-lt"/>
          <a:ea typeface="+mn-ea"/>
        </a:defRPr>
      </a:lvl3pPr>
      <a:lvl4pPr marL="1401763" indent="-200025" algn="l" defTabSz="801688" rtl="0" eaLnBrk="0" fontAlgn="base" hangingPunct="0">
        <a:spcBef>
          <a:spcPct val="20000"/>
        </a:spcBef>
        <a:spcAft>
          <a:spcPct val="0"/>
        </a:spcAft>
        <a:buChar char="–"/>
        <a:defRPr sz="1700">
          <a:solidFill>
            <a:schemeClr val="tx1"/>
          </a:solidFill>
          <a:latin typeface="+mn-lt"/>
          <a:ea typeface="+mn-ea"/>
        </a:defRPr>
      </a:lvl4pPr>
      <a:lvl5pPr marL="1803400" indent="-201613" algn="l" defTabSz="801688" rtl="0" eaLnBrk="0" fontAlgn="base" hangingPunct="0">
        <a:spcBef>
          <a:spcPct val="20000"/>
        </a:spcBef>
        <a:spcAft>
          <a:spcPct val="0"/>
        </a:spcAft>
        <a:buChar char="»"/>
        <a:defRPr sz="1700">
          <a:solidFill>
            <a:schemeClr val="tx1"/>
          </a:solidFill>
          <a:latin typeface="+mn-lt"/>
          <a:ea typeface="+mn-ea"/>
        </a:defRPr>
      </a:lvl5pPr>
      <a:lvl6pPr marL="2260600" indent="-201613" algn="l" defTabSz="801688" rtl="0" fontAlgn="base">
        <a:spcBef>
          <a:spcPct val="20000"/>
        </a:spcBef>
        <a:spcAft>
          <a:spcPct val="0"/>
        </a:spcAft>
        <a:buChar char="»"/>
        <a:defRPr sz="1700">
          <a:solidFill>
            <a:schemeClr val="tx1"/>
          </a:solidFill>
          <a:latin typeface="+mn-lt"/>
          <a:ea typeface="+mn-ea"/>
        </a:defRPr>
      </a:lvl6pPr>
      <a:lvl7pPr marL="2717800" indent="-201613" algn="l" defTabSz="801688" rtl="0" fontAlgn="base">
        <a:spcBef>
          <a:spcPct val="20000"/>
        </a:spcBef>
        <a:spcAft>
          <a:spcPct val="0"/>
        </a:spcAft>
        <a:buChar char="»"/>
        <a:defRPr sz="1700">
          <a:solidFill>
            <a:schemeClr val="tx1"/>
          </a:solidFill>
          <a:latin typeface="+mn-lt"/>
          <a:ea typeface="+mn-ea"/>
        </a:defRPr>
      </a:lvl7pPr>
      <a:lvl8pPr marL="3175000" indent="-201613" algn="l" defTabSz="801688" rtl="0" fontAlgn="base">
        <a:spcBef>
          <a:spcPct val="20000"/>
        </a:spcBef>
        <a:spcAft>
          <a:spcPct val="0"/>
        </a:spcAft>
        <a:buChar char="»"/>
        <a:defRPr sz="1700">
          <a:solidFill>
            <a:schemeClr val="tx1"/>
          </a:solidFill>
          <a:latin typeface="+mn-lt"/>
          <a:ea typeface="+mn-ea"/>
        </a:defRPr>
      </a:lvl8pPr>
      <a:lvl9pPr marL="3632200" indent="-201613" algn="l" defTabSz="801688" rtl="0" fontAlgn="base">
        <a:spcBef>
          <a:spcPct val="20000"/>
        </a:spcBef>
        <a:spcAft>
          <a:spcPct val="0"/>
        </a:spcAft>
        <a:buChar char="»"/>
        <a:defRPr sz="17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矩形 2"/>
          <p:cNvSpPr/>
          <p:nvPr userDrawn="1"/>
        </p:nvSpPr>
        <p:spPr bwMode="auto">
          <a:xfrm>
            <a:off x="4762" y="12700"/>
            <a:ext cx="9139238" cy="5143500"/>
          </a:xfrm>
          <a:prstGeom prst="rect">
            <a:avLst/>
          </a:prstGeom>
          <a:solidFill>
            <a:schemeClr val="bg1">
              <a:lumMod val="95000"/>
            </a:schemeClr>
          </a:solid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a:buClr>
                <a:srgbClr val="CC9900"/>
              </a:buClr>
              <a:buFont typeface="Wingdings" pitchFamily="2" charset="2"/>
              <a:buChar char="n"/>
            </a:pPr>
            <a:endParaRPr lang="zh-CN" altLang="en-US" smtClean="0">
              <a:solidFill>
                <a:srgbClr val="000000"/>
              </a:solidFill>
              <a:latin typeface="Arial" charset="0"/>
              <a:ea typeface="宋体" charset="-122"/>
            </a:endParaRPr>
          </a:p>
        </p:txBody>
      </p:sp>
      <p:pic>
        <p:nvPicPr>
          <p:cNvPr id="11" name="Picture 2" descr="C:\Users\z00124665\Desktop\A BETTER WAY SOLUTIONS.wmf"/>
          <p:cNvPicPr>
            <a:picLocks noChangeAspect="1" noChangeArrowheads="1"/>
          </p:cNvPicPr>
          <p:nvPr userDrawn="1"/>
        </p:nvPicPr>
        <p:blipFill>
          <a:blip r:embed="rId5" cstate="print"/>
          <a:srcRect/>
          <a:stretch>
            <a:fillRect/>
          </a:stretch>
        </p:blipFill>
        <p:spPr bwMode="auto">
          <a:xfrm>
            <a:off x="5567363" y="177220"/>
            <a:ext cx="3270250" cy="91068"/>
          </a:xfrm>
          <a:prstGeom prst="rect">
            <a:avLst/>
          </a:prstGeom>
          <a:noFill/>
        </p:spPr>
      </p:pic>
      <p:pic>
        <p:nvPicPr>
          <p:cNvPr id="12" name="Picture 14" descr="C:\Users\z00124665\Desktop\color bar [转换].wmf"/>
          <p:cNvPicPr>
            <a:picLocks noChangeAspect="1" noChangeArrowheads="1"/>
          </p:cNvPicPr>
          <p:nvPr userDrawn="1"/>
        </p:nvPicPr>
        <p:blipFill>
          <a:blip r:embed="rId6" cstate="print"/>
          <a:srcRect/>
          <a:stretch>
            <a:fillRect/>
          </a:stretch>
        </p:blipFill>
        <p:spPr bwMode="auto">
          <a:xfrm>
            <a:off x="0" y="5078651"/>
            <a:ext cx="9144001" cy="74374"/>
          </a:xfrm>
          <a:prstGeom prst="rect">
            <a:avLst/>
          </a:prstGeom>
          <a:noFill/>
        </p:spPr>
      </p:pic>
      <p:pic>
        <p:nvPicPr>
          <p:cNvPr id="8" name="Picture 2" descr="C:\Users\z00124665\Desktop\HW LOGO(横版）.png"/>
          <p:cNvPicPr>
            <a:picLocks noChangeAspect="1" noChangeArrowheads="1"/>
          </p:cNvPicPr>
          <p:nvPr userDrawn="1"/>
        </p:nvPicPr>
        <p:blipFill>
          <a:blip r:embed="rId7" cstate="screen"/>
          <a:srcRect/>
          <a:stretch>
            <a:fillRect/>
          </a:stretch>
        </p:blipFill>
        <p:spPr bwMode="auto">
          <a:xfrm>
            <a:off x="7566408" y="4687937"/>
            <a:ext cx="1250151" cy="304524"/>
          </a:xfrm>
          <a:prstGeom prst="rect">
            <a:avLst/>
          </a:prstGeom>
          <a:noFill/>
        </p:spPr>
      </p:pic>
      <p:sp>
        <p:nvSpPr>
          <p:cNvPr id="9" name="Rectangle 5"/>
          <p:cNvSpPr>
            <a:spLocks noChangeArrowheads="1"/>
          </p:cNvSpPr>
          <p:nvPr userDrawn="1"/>
        </p:nvSpPr>
        <p:spPr bwMode="auto">
          <a:xfrm>
            <a:off x="3040520" y="4875560"/>
            <a:ext cx="272055" cy="195943"/>
          </a:xfrm>
          <a:prstGeom prst="rect">
            <a:avLst/>
          </a:prstGeom>
          <a:noFill/>
          <a:ln w="9525">
            <a:noFill/>
            <a:miter lim="800000"/>
            <a:headEnd/>
            <a:tailEnd/>
          </a:ln>
        </p:spPr>
        <p:txBody>
          <a:bodyPr lIns="0" tIns="0" rIns="0" bIns="0"/>
          <a:lstStyle/>
          <a:p>
            <a:pPr eaLnBrk="0" hangingPunct="0">
              <a:lnSpc>
                <a:spcPct val="85000"/>
              </a:lnSpc>
              <a:defRPr/>
            </a:pPr>
            <a:fld id="{F350CB96-EF0E-44F1-90D2-2D2DCEB1810F}" type="slidenum">
              <a:rPr lang="de-DE" altLang="zh-CN" sz="900" smtClean="0">
                <a:solidFill>
                  <a:srgbClr val="FFFFFF">
                    <a:lumMod val="65000"/>
                  </a:srgbClr>
                </a:solidFill>
                <a:latin typeface="Arial"/>
                <a:ea typeface="华文细黑"/>
              </a:rPr>
              <a:pPr eaLnBrk="0" hangingPunct="0">
                <a:lnSpc>
                  <a:spcPct val="85000"/>
                </a:lnSpc>
                <a:defRPr/>
              </a:pPr>
              <a:t>‹#›</a:t>
            </a:fld>
            <a:endParaRPr lang="en-GB" altLang="zh-CN" sz="900" dirty="0">
              <a:solidFill>
                <a:srgbClr val="FFFFFF">
                  <a:lumMod val="65000"/>
                </a:srgbClr>
              </a:solidFill>
              <a:latin typeface="Arial"/>
              <a:ea typeface="华文细黑"/>
            </a:endParaRPr>
          </a:p>
        </p:txBody>
      </p:sp>
      <p:pic>
        <p:nvPicPr>
          <p:cNvPr id="10" name="Picture 2" descr="C:\Users\z00124665\Desktop\图形1.wmf"/>
          <p:cNvPicPr>
            <a:picLocks noChangeAspect="1" noChangeArrowheads="1"/>
          </p:cNvPicPr>
          <p:nvPr userDrawn="1"/>
        </p:nvPicPr>
        <p:blipFill>
          <a:blip r:embed="rId8" cstate="print"/>
          <a:srcRect/>
          <a:stretch>
            <a:fillRect/>
          </a:stretch>
        </p:blipFill>
        <p:spPr bwMode="auto">
          <a:xfrm>
            <a:off x="322263" y="4862196"/>
            <a:ext cx="2655887" cy="120967"/>
          </a:xfrm>
          <a:prstGeom prst="rect">
            <a:avLst/>
          </a:prstGeom>
          <a:noFill/>
        </p:spPr>
      </p:pic>
    </p:spTree>
  </p:cSld>
  <p:clrMap bg1="lt1" tx1="dk1" bg2="lt2" tx2="dk2" accent1="accent1" accent2="accent2" accent3="accent3" accent4="accent4" accent5="accent5" accent6="accent6" hlink="hlink" folHlink="folHlink"/>
  <p:sldLayoutIdLst>
    <p:sldLayoutId id="2147483841" r:id="rId1"/>
    <p:sldLayoutId id="2147483844" r:id="rId2"/>
    <p:sldLayoutId id="2147483845" r:id="rId3"/>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mj-cs"/>
        </a:defRPr>
      </a:lvl1pPr>
      <a:lvl2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2pPr>
      <a:lvl3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3pPr>
      <a:lvl4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4pPr>
      <a:lvl5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lnSpc>
          <a:spcPct val="140000"/>
        </a:lnSpc>
        <a:spcBef>
          <a:spcPct val="0"/>
        </a:spcBef>
        <a:spcAft>
          <a:spcPct val="0"/>
        </a:spcAft>
        <a:buClr>
          <a:srgbClr val="808080"/>
        </a:buClr>
        <a:buSzPct val="60000"/>
        <a:buFont typeface="Wingdings" pitchFamily="2" charset="2"/>
        <a:buChar char="l"/>
        <a:defRPr sz="2400" b="1">
          <a:solidFill>
            <a:schemeClr val="bg1"/>
          </a:solidFill>
          <a:latin typeface="FrutigerNext LT Regular" pitchFamily="34" charset="0"/>
          <a:ea typeface="黑体" pitchFamily="49" charset="-122"/>
          <a:cs typeface="+mn-cs"/>
        </a:defRPr>
      </a:lvl1pPr>
      <a:lvl2pPr marL="742950" indent="-285750" algn="l" rtl="0" eaLnBrk="0" fontAlgn="base" hangingPunct="0">
        <a:lnSpc>
          <a:spcPct val="140000"/>
        </a:lnSpc>
        <a:spcBef>
          <a:spcPct val="0"/>
        </a:spcBef>
        <a:spcAft>
          <a:spcPct val="0"/>
        </a:spcAft>
        <a:buSzPct val="50000"/>
        <a:buFont typeface="Wingdings" pitchFamily="2" charset="2"/>
        <a:buChar char="p"/>
        <a:defRPr>
          <a:solidFill>
            <a:schemeClr val="bg1"/>
          </a:solidFill>
          <a:latin typeface="+mn-lt"/>
          <a:ea typeface="+mn-ea"/>
          <a:cs typeface="+mn-cs"/>
        </a:defRPr>
      </a:lvl2pPr>
      <a:lvl3pPr marL="1143000" indent="-228600" algn="l" rtl="0" eaLnBrk="0" fontAlgn="base" hangingPunct="0">
        <a:lnSpc>
          <a:spcPct val="140000"/>
        </a:lnSpc>
        <a:spcBef>
          <a:spcPct val="0"/>
        </a:spcBef>
        <a:spcAft>
          <a:spcPct val="0"/>
        </a:spcAft>
        <a:buSzPct val="50000"/>
        <a:buFont typeface="Wingdings" pitchFamily="2" charset="2"/>
        <a:buChar char="n"/>
        <a:defRPr sz="1600">
          <a:solidFill>
            <a:schemeClr val="bg1"/>
          </a:solidFill>
          <a:latin typeface="FrutigerNext LT Regular" pitchFamily="34" charset="0"/>
          <a:ea typeface="+mn-ea"/>
          <a:cs typeface="+mn-cs"/>
        </a:defRPr>
      </a:lvl3pPr>
      <a:lvl4pPr marL="1600200" indent="-228600" algn="l" rtl="0" eaLnBrk="0" fontAlgn="base" hangingPunct="0">
        <a:lnSpc>
          <a:spcPct val="140000"/>
        </a:lnSpc>
        <a:spcBef>
          <a:spcPct val="0"/>
        </a:spcBef>
        <a:spcAft>
          <a:spcPct val="0"/>
        </a:spcAft>
        <a:buChar char="–"/>
        <a:defRPr sz="1400">
          <a:solidFill>
            <a:schemeClr val="bg1"/>
          </a:solidFill>
          <a:latin typeface="FrutigerNext LT Regular" pitchFamily="34" charset="0"/>
          <a:ea typeface="+mn-ea"/>
          <a:cs typeface="+mn-cs"/>
        </a:defRPr>
      </a:lvl4pPr>
      <a:lvl5pPr marL="2057400" indent="-228600" algn="l" rtl="0" eaLnBrk="0" fontAlgn="base" hangingPunct="0">
        <a:lnSpc>
          <a:spcPct val="140000"/>
        </a:lnSpc>
        <a:spcBef>
          <a:spcPct val="0"/>
        </a:spcBef>
        <a:spcAft>
          <a:spcPct val="0"/>
        </a:spcAft>
        <a:buFont typeface="Arial" pitchFamily="34" charset="0"/>
        <a:buChar char="~"/>
        <a:defRPr sz="1200">
          <a:solidFill>
            <a:schemeClr val="bg1"/>
          </a:solidFill>
          <a:latin typeface="FrutigerNext LT Regular" pitchFamily="34" charset="0"/>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矩形 2"/>
          <p:cNvSpPr/>
          <p:nvPr userDrawn="1"/>
        </p:nvSpPr>
        <p:spPr bwMode="auto">
          <a:xfrm>
            <a:off x="4762" y="12700"/>
            <a:ext cx="9139238" cy="5143500"/>
          </a:xfrm>
          <a:prstGeom prst="rect">
            <a:avLst/>
          </a:prstGeom>
          <a:solidFill>
            <a:schemeClr val="bg1">
              <a:lumMod val="95000"/>
            </a:schemeClr>
          </a:solid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a:buClr>
                <a:srgbClr val="CC9900"/>
              </a:buClr>
              <a:buFont typeface="Wingdings" pitchFamily="2" charset="2"/>
              <a:buChar char="n"/>
            </a:pPr>
            <a:endParaRPr lang="zh-CN" altLang="en-US" smtClean="0">
              <a:solidFill>
                <a:srgbClr val="000000"/>
              </a:solidFill>
              <a:latin typeface="Arial" charset="0"/>
              <a:ea typeface="宋体" charset="-122"/>
            </a:endParaRPr>
          </a:p>
        </p:txBody>
      </p:sp>
      <p:pic>
        <p:nvPicPr>
          <p:cNvPr id="11" name="Picture 2" descr="C:\Users\z00124665\Desktop\A BETTER WAY SOLUTIONS.wmf"/>
          <p:cNvPicPr>
            <a:picLocks noChangeAspect="1" noChangeArrowheads="1"/>
          </p:cNvPicPr>
          <p:nvPr userDrawn="1"/>
        </p:nvPicPr>
        <p:blipFill>
          <a:blip r:embed="rId3" cstate="print"/>
          <a:srcRect/>
          <a:stretch>
            <a:fillRect/>
          </a:stretch>
        </p:blipFill>
        <p:spPr bwMode="auto">
          <a:xfrm>
            <a:off x="5567363" y="177220"/>
            <a:ext cx="3270250" cy="91068"/>
          </a:xfrm>
          <a:prstGeom prst="rect">
            <a:avLst/>
          </a:prstGeom>
          <a:noFill/>
        </p:spPr>
      </p:pic>
      <p:pic>
        <p:nvPicPr>
          <p:cNvPr id="12" name="Picture 14" descr="C:\Users\z00124665\Desktop\color bar [转换].wmf"/>
          <p:cNvPicPr>
            <a:picLocks noChangeAspect="1" noChangeArrowheads="1"/>
          </p:cNvPicPr>
          <p:nvPr userDrawn="1"/>
        </p:nvPicPr>
        <p:blipFill>
          <a:blip r:embed="rId4" cstate="print"/>
          <a:srcRect/>
          <a:stretch>
            <a:fillRect/>
          </a:stretch>
        </p:blipFill>
        <p:spPr bwMode="auto">
          <a:xfrm>
            <a:off x="0" y="5078651"/>
            <a:ext cx="9144001" cy="74374"/>
          </a:xfrm>
          <a:prstGeom prst="rect">
            <a:avLst/>
          </a:prstGeom>
          <a:noFill/>
        </p:spPr>
      </p:pic>
      <p:pic>
        <p:nvPicPr>
          <p:cNvPr id="8" name="Picture 2" descr="C:\Users\z00124665\Desktop\HW LOGO(横版）.png"/>
          <p:cNvPicPr>
            <a:picLocks noChangeAspect="1" noChangeArrowheads="1"/>
          </p:cNvPicPr>
          <p:nvPr userDrawn="1"/>
        </p:nvPicPr>
        <p:blipFill>
          <a:blip r:embed="rId5" cstate="screen"/>
          <a:srcRect/>
          <a:stretch>
            <a:fillRect/>
          </a:stretch>
        </p:blipFill>
        <p:spPr bwMode="auto">
          <a:xfrm>
            <a:off x="7566408" y="4687937"/>
            <a:ext cx="1250151" cy="304524"/>
          </a:xfrm>
          <a:prstGeom prst="rect">
            <a:avLst/>
          </a:prstGeom>
          <a:noFill/>
        </p:spPr>
      </p:pic>
      <p:sp>
        <p:nvSpPr>
          <p:cNvPr id="9" name="Rectangle 5"/>
          <p:cNvSpPr>
            <a:spLocks noChangeArrowheads="1"/>
          </p:cNvSpPr>
          <p:nvPr userDrawn="1"/>
        </p:nvSpPr>
        <p:spPr bwMode="auto">
          <a:xfrm>
            <a:off x="3040520" y="4875560"/>
            <a:ext cx="272055" cy="195943"/>
          </a:xfrm>
          <a:prstGeom prst="rect">
            <a:avLst/>
          </a:prstGeom>
          <a:noFill/>
          <a:ln w="9525">
            <a:noFill/>
            <a:miter lim="800000"/>
            <a:headEnd/>
            <a:tailEnd/>
          </a:ln>
        </p:spPr>
        <p:txBody>
          <a:bodyPr lIns="0" tIns="0" rIns="0" bIns="0"/>
          <a:lstStyle/>
          <a:p>
            <a:pPr eaLnBrk="0" hangingPunct="0">
              <a:lnSpc>
                <a:spcPct val="85000"/>
              </a:lnSpc>
              <a:defRPr/>
            </a:pPr>
            <a:fld id="{F350CB96-EF0E-44F1-90D2-2D2DCEB1810F}" type="slidenum">
              <a:rPr lang="de-DE" altLang="zh-CN" sz="900" smtClean="0">
                <a:solidFill>
                  <a:srgbClr val="FFFFFF">
                    <a:lumMod val="65000"/>
                  </a:srgbClr>
                </a:solidFill>
                <a:latin typeface="Arial"/>
                <a:ea typeface="华文细黑"/>
              </a:rPr>
              <a:pPr eaLnBrk="0" hangingPunct="0">
                <a:lnSpc>
                  <a:spcPct val="85000"/>
                </a:lnSpc>
                <a:defRPr/>
              </a:pPr>
              <a:t>‹#›</a:t>
            </a:fld>
            <a:endParaRPr lang="en-GB" altLang="zh-CN" sz="900" dirty="0">
              <a:solidFill>
                <a:srgbClr val="FFFFFF">
                  <a:lumMod val="65000"/>
                </a:srgbClr>
              </a:solidFill>
              <a:latin typeface="Arial"/>
              <a:ea typeface="华文细黑"/>
            </a:endParaRPr>
          </a:p>
        </p:txBody>
      </p:sp>
      <p:pic>
        <p:nvPicPr>
          <p:cNvPr id="10" name="Picture 2" descr="C:\Users\z00124665\Desktop\图形1.wmf"/>
          <p:cNvPicPr>
            <a:picLocks noChangeAspect="1" noChangeArrowheads="1"/>
          </p:cNvPicPr>
          <p:nvPr userDrawn="1"/>
        </p:nvPicPr>
        <p:blipFill>
          <a:blip r:embed="rId6" cstate="print"/>
          <a:srcRect/>
          <a:stretch>
            <a:fillRect/>
          </a:stretch>
        </p:blipFill>
        <p:spPr bwMode="auto">
          <a:xfrm>
            <a:off x="322263" y="4862196"/>
            <a:ext cx="2655887" cy="120967"/>
          </a:xfrm>
          <a:prstGeom prst="rect">
            <a:avLst/>
          </a:prstGeom>
          <a:noFill/>
        </p:spPr>
      </p:pic>
    </p:spTree>
  </p:cSld>
  <p:clrMap bg1="lt1" tx1="dk1" bg2="lt2" tx2="dk2" accent1="accent1" accent2="accent2" accent3="accent3" accent4="accent4" accent5="accent5" accent6="accent6" hlink="hlink" folHlink="folHlink"/>
  <p:sldLayoutIdLst>
    <p:sldLayoutId id="2147483848"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mj-cs"/>
        </a:defRPr>
      </a:lvl1pPr>
      <a:lvl2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2pPr>
      <a:lvl3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3pPr>
      <a:lvl4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4pPr>
      <a:lvl5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lnSpc>
          <a:spcPct val="140000"/>
        </a:lnSpc>
        <a:spcBef>
          <a:spcPct val="0"/>
        </a:spcBef>
        <a:spcAft>
          <a:spcPct val="0"/>
        </a:spcAft>
        <a:buClr>
          <a:srgbClr val="808080"/>
        </a:buClr>
        <a:buSzPct val="60000"/>
        <a:buFont typeface="Wingdings" pitchFamily="2" charset="2"/>
        <a:buChar char="l"/>
        <a:defRPr sz="2400" b="1">
          <a:solidFill>
            <a:schemeClr val="bg1"/>
          </a:solidFill>
          <a:latin typeface="FrutigerNext LT Regular" pitchFamily="34" charset="0"/>
          <a:ea typeface="黑体" pitchFamily="49" charset="-122"/>
          <a:cs typeface="+mn-cs"/>
        </a:defRPr>
      </a:lvl1pPr>
      <a:lvl2pPr marL="742950" indent="-285750" algn="l" rtl="0" eaLnBrk="0" fontAlgn="base" hangingPunct="0">
        <a:lnSpc>
          <a:spcPct val="140000"/>
        </a:lnSpc>
        <a:spcBef>
          <a:spcPct val="0"/>
        </a:spcBef>
        <a:spcAft>
          <a:spcPct val="0"/>
        </a:spcAft>
        <a:buSzPct val="50000"/>
        <a:buFont typeface="Wingdings" pitchFamily="2" charset="2"/>
        <a:buChar char="p"/>
        <a:defRPr>
          <a:solidFill>
            <a:schemeClr val="bg1"/>
          </a:solidFill>
          <a:latin typeface="+mn-lt"/>
          <a:ea typeface="+mn-ea"/>
          <a:cs typeface="+mn-cs"/>
        </a:defRPr>
      </a:lvl2pPr>
      <a:lvl3pPr marL="1143000" indent="-228600" algn="l" rtl="0" eaLnBrk="0" fontAlgn="base" hangingPunct="0">
        <a:lnSpc>
          <a:spcPct val="140000"/>
        </a:lnSpc>
        <a:spcBef>
          <a:spcPct val="0"/>
        </a:spcBef>
        <a:spcAft>
          <a:spcPct val="0"/>
        </a:spcAft>
        <a:buSzPct val="50000"/>
        <a:buFont typeface="Wingdings" pitchFamily="2" charset="2"/>
        <a:buChar char="n"/>
        <a:defRPr sz="1600">
          <a:solidFill>
            <a:schemeClr val="bg1"/>
          </a:solidFill>
          <a:latin typeface="FrutigerNext LT Regular" pitchFamily="34" charset="0"/>
          <a:ea typeface="+mn-ea"/>
          <a:cs typeface="+mn-cs"/>
        </a:defRPr>
      </a:lvl3pPr>
      <a:lvl4pPr marL="1600200" indent="-228600" algn="l" rtl="0" eaLnBrk="0" fontAlgn="base" hangingPunct="0">
        <a:lnSpc>
          <a:spcPct val="140000"/>
        </a:lnSpc>
        <a:spcBef>
          <a:spcPct val="0"/>
        </a:spcBef>
        <a:spcAft>
          <a:spcPct val="0"/>
        </a:spcAft>
        <a:buChar char="–"/>
        <a:defRPr sz="1400">
          <a:solidFill>
            <a:schemeClr val="bg1"/>
          </a:solidFill>
          <a:latin typeface="FrutigerNext LT Regular" pitchFamily="34" charset="0"/>
          <a:ea typeface="+mn-ea"/>
          <a:cs typeface="+mn-cs"/>
        </a:defRPr>
      </a:lvl4pPr>
      <a:lvl5pPr marL="2057400" indent="-228600" algn="l" rtl="0" eaLnBrk="0" fontAlgn="base" hangingPunct="0">
        <a:lnSpc>
          <a:spcPct val="140000"/>
        </a:lnSpc>
        <a:spcBef>
          <a:spcPct val="0"/>
        </a:spcBef>
        <a:spcAft>
          <a:spcPct val="0"/>
        </a:spcAft>
        <a:buFont typeface="Arial" pitchFamily="34" charset="0"/>
        <a:buChar char="~"/>
        <a:defRPr sz="1200">
          <a:solidFill>
            <a:schemeClr val="bg1"/>
          </a:solidFill>
          <a:latin typeface="FrutigerNext LT Regular" pitchFamily="34" charset="0"/>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矩形 2"/>
          <p:cNvSpPr/>
          <p:nvPr userDrawn="1"/>
        </p:nvSpPr>
        <p:spPr bwMode="auto">
          <a:xfrm>
            <a:off x="4762" y="12700"/>
            <a:ext cx="9139238" cy="5143500"/>
          </a:xfrm>
          <a:prstGeom prst="rect">
            <a:avLst/>
          </a:prstGeom>
          <a:solidFill>
            <a:schemeClr val="bg1">
              <a:lumMod val="95000"/>
            </a:schemeClr>
          </a:solid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a:buClr>
                <a:srgbClr val="CC9900"/>
              </a:buClr>
              <a:buFont typeface="Wingdings" pitchFamily="2" charset="2"/>
              <a:buChar char="n"/>
            </a:pPr>
            <a:endParaRPr lang="zh-CN" altLang="en-US" smtClean="0">
              <a:solidFill>
                <a:srgbClr val="000000"/>
              </a:solidFill>
              <a:latin typeface="Arial" charset="0"/>
              <a:ea typeface="宋体" charset="-122"/>
            </a:endParaRPr>
          </a:p>
        </p:txBody>
      </p:sp>
      <p:pic>
        <p:nvPicPr>
          <p:cNvPr id="11" name="Picture 2" descr="C:\Users\z00124665\Desktop\A BETTER WAY SOLUTIONS.wmf"/>
          <p:cNvPicPr>
            <a:picLocks noChangeAspect="1" noChangeArrowheads="1"/>
          </p:cNvPicPr>
          <p:nvPr userDrawn="1"/>
        </p:nvPicPr>
        <p:blipFill>
          <a:blip r:embed="rId5" cstate="print"/>
          <a:srcRect/>
          <a:stretch>
            <a:fillRect/>
          </a:stretch>
        </p:blipFill>
        <p:spPr bwMode="auto">
          <a:xfrm>
            <a:off x="5567363" y="177220"/>
            <a:ext cx="3270250" cy="91068"/>
          </a:xfrm>
          <a:prstGeom prst="rect">
            <a:avLst/>
          </a:prstGeom>
          <a:noFill/>
        </p:spPr>
      </p:pic>
      <p:pic>
        <p:nvPicPr>
          <p:cNvPr id="12" name="Picture 14" descr="C:\Users\z00124665\Desktop\color bar [转换].wmf"/>
          <p:cNvPicPr>
            <a:picLocks noChangeAspect="1" noChangeArrowheads="1"/>
          </p:cNvPicPr>
          <p:nvPr userDrawn="1"/>
        </p:nvPicPr>
        <p:blipFill>
          <a:blip r:embed="rId6" cstate="print"/>
          <a:srcRect/>
          <a:stretch>
            <a:fillRect/>
          </a:stretch>
        </p:blipFill>
        <p:spPr bwMode="auto">
          <a:xfrm>
            <a:off x="0" y="5078651"/>
            <a:ext cx="9144001" cy="74374"/>
          </a:xfrm>
          <a:prstGeom prst="rect">
            <a:avLst/>
          </a:prstGeom>
          <a:noFill/>
        </p:spPr>
      </p:pic>
      <p:pic>
        <p:nvPicPr>
          <p:cNvPr id="8" name="Picture 2" descr="C:\Users\z00124665\Desktop\HW LOGO(横版）.png"/>
          <p:cNvPicPr>
            <a:picLocks noChangeAspect="1" noChangeArrowheads="1"/>
          </p:cNvPicPr>
          <p:nvPr userDrawn="1"/>
        </p:nvPicPr>
        <p:blipFill>
          <a:blip r:embed="rId7" cstate="screen"/>
          <a:srcRect/>
          <a:stretch>
            <a:fillRect/>
          </a:stretch>
        </p:blipFill>
        <p:spPr bwMode="auto">
          <a:xfrm>
            <a:off x="7566408" y="4687937"/>
            <a:ext cx="1250151" cy="304524"/>
          </a:xfrm>
          <a:prstGeom prst="rect">
            <a:avLst/>
          </a:prstGeom>
          <a:noFill/>
        </p:spPr>
      </p:pic>
      <p:sp>
        <p:nvSpPr>
          <p:cNvPr id="9" name="Rectangle 5"/>
          <p:cNvSpPr>
            <a:spLocks noChangeArrowheads="1"/>
          </p:cNvSpPr>
          <p:nvPr userDrawn="1"/>
        </p:nvSpPr>
        <p:spPr bwMode="auto">
          <a:xfrm>
            <a:off x="3040520" y="4875560"/>
            <a:ext cx="272055" cy="195943"/>
          </a:xfrm>
          <a:prstGeom prst="rect">
            <a:avLst/>
          </a:prstGeom>
          <a:noFill/>
          <a:ln w="9525">
            <a:noFill/>
            <a:miter lim="800000"/>
            <a:headEnd/>
            <a:tailEnd/>
          </a:ln>
        </p:spPr>
        <p:txBody>
          <a:bodyPr lIns="0" tIns="0" rIns="0" bIns="0"/>
          <a:lstStyle/>
          <a:p>
            <a:pPr eaLnBrk="0" hangingPunct="0">
              <a:lnSpc>
                <a:spcPct val="85000"/>
              </a:lnSpc>
              <a:defRPr/>
            </a:pPr>
            <a:fld id="{F350CB96-EF0E-44F1-90D2-2D2DCEB1810F}" type="slidenum">
              <a:rPr lang="de-DE" altLang="zh-CN" sz="900" smtClean="0">
                <a:solidFill>
                  <a:srgbClr val="FFFFFF">
                    <a:lumMod val="65000"/>
                  </a:srgbClr>
                </a:solidFill>
                <a:latin typeface="Arial"/>
                <a:ea typeface="华文细黑"/>
              </a:rPr>
              <a:pPr eaLnBrk="0" hangingPunct="0">
                <a:lnSpc>
                  <a:spcPct val="85000"/>
                </a:lnSpc>
                <a:defRPr/>
              </a:pPr>
              <a:t>‹#›</a:t>
            </a:fld>
            <a:endParaRPr lang="en-GB" altLang="zh-CN" sz="900" dirty="0">
              <a:solidFill>
                <a:srgbClr val="FFFFFF">
                  <a:lumMod val="65000"/>
                </a:srgbClr>
              </a:solidFill>
              <a:latin typeface="Arial"/>
              <a:ea typeface="华文细黑"/>
            </a:endParaRPr>
          </a:p>
        </p:txBody>
      </p:sp>
      <p:pic>
        <p:nvPicPr>
          <p:cNvPr id="10" name="Picture 2" descr="C:\Users\z00124665\Desktop\图形1.wmf"/>
          <p:cNvPicPr>
            <a:picLocks noChangeAspect="1" noChangeArrowheads="1"/>
          </p:cNvPicPr>
          <p:nvPr userDrawn="1"/>
        </p:nvPicPr>
        <p:blipFill>
          <a:blip r:embed="rId8" cstate="print"/>
          <a:srcRect/>
          <a:stretch>
            <a:fillRect/>
          </a:stretch>
        </p:blipFill>
        <p:spPr bwMode="auto">
          <a:xfrm>
            <a:off x="322263" y="4862196"/>
            <a:ext cx="2655887" cy="120967"/>
          </a:xfrm>
          <a:prstGeom prst="rect">
            <a:avLst/>
          </a:prstGeom>
          <a:noFill/>
        </p:spPr>
      </p:pic>
    </p:spTree>
  </p:cSld>
  <p:clrMap bg1="lt1" tx1="dk1" bg2="lt2" tx2="dk2" accent1="accent1" accent2="accent2" accent3="accent3" accent4="accent4" accent5="accent5" accent6="accent6" hlink="hlink" folHlink="folHlink"/>
  <p:sldLayoutIdLst>
    <p:sldLayoutId id="2147483853" r:id="rId1"/>
    <p:sldLayoutId id="2147483855" r:id="rId2"/>
    <p:sldLayoutId id="2147483856" r:id="rId3"/>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mj-cs"/>
        </a:defRPr>
      </a:lvl1pPr>
      <a:lvl2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2pPr>
      <a:lvl3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3pPr>
      <a:lvl4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4pPr>
      <a:lvl5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lnSpc>
          <a:spcPct val="140000"/>
        </a:lnSpc>
        <a:spcBef>
          <a:spcPct val="0"/>
        </a:spcBef>
        <a:spcAft>
          <a:spcPct val="0"/>
        </a:spcAft>
        <a:buClr>
          <a:srgbClr val="808080"/>
        </a:buClr>
        <a:buSzPct val="60000"/>
        <a:buFont typeface="Wingdings" pitchFamily="2" charset="2"/>
        <a:buChar char="l"/>
        <a:defRPr sz="2400" b="1">
          <a:solidFill>
            <a:schemeClr val="bg1"/>
          </a:solidFill>
          <a:latin typeface="FrutigerNext LT Regular" pitchFamily="34" charset="0"/>
          <a:ea typeface="黑体" pitchFamily="49" charset="-122"/>
          <a:cs typeface="+mn-cs"/>
        </a:defRPr>
      </a:lvl1pPr>
      <a:lvl2pPr marL="742950" indent="-285750" algn="l" rtl="0" eaLnBrk="0" fontAlgn="base" hangingPunct="0">
        <a:lnSpc>
          <a:spcPct val="140000"/>
        </a:lnSpc>
        <a:spcBef>
          <a:spcPct val="0"/>
        </a:spcBef>
        <a:spcAft>
          <a:spcPct val="0"/>
        </a:spcAft>
        <a:buSzPct val="50000"/>
        <a:buFont typeface="Wingdings" pitchFamily="2" charset="2"/>
        <a:buChar char="p"/>
        <a:defRPr>
          <a:solidFill>
            <a:schemeClr val="bg1"/>
          </a:solidFill>
          <a:latin typeface="+mn-lt"/>
          <a:ea typeface="+mn-ea"/>
          <a:cs typeface="+mn-cs"/>
        </a:defRPr>
      </a:lvl2pPr>
      <a:lvl3pPr marL="1143000" indent="-228600" algn="l" rtl="0" eaLnBrk="0" fontAlgn="base" hangingPunct="0">
        <a:lnSpc>
          <a:spcPct val="140000"/>
        </a:lnSpc>
        <a:spcBef>
          <a:spcPct val="0"/>
        </a:spcBef>
        <a:spcAft>
          <a:spcPct val="0"/>
        </a:spcAft>
        <a:buSzPct val="50000"/>
        <a:buFont typeface="Wingdings" pitchFamily="2" charset="2"/>
        <a:buChar char="n"/>
        <a:defRPr sz="1600">
          <a:solidFill>
            <a:schemeClr val="bg1"/>
          </a:solidFill>
          <a:latin typeface="FrutigerNext LT Regular" pitchFamily="34" charset="0"/>
          <a:ea typeface="+mn-ea"/>
          <a:cs typeface="+mn-cs"/>
        </a:defRPr>
      </a:lvl3pPr>
      <a:lvl4pPr marL="1600200" indent="-228600" algn="l" rtl="0" eaLnBrk="0" fontAlgn="base" hangingPunct="0">
        <a:lnSpc>
          <a:spcPct val="140000"/>
        </a:lnSpc>
        <a:spcBef>
          <a:spcPct val="0"/>
        </a:spcBef>
        <a:spcAft>
          <a:spcPct val="0"/>
        </a:spcAft>
        <a:buChar char="–"/>
        <a:defRPr sz="1400">
          <a:solidFill>
            <a:schemeClr val="bg1"/>
          </a:solidFill>
          <a:latin typeface="FrutigerNext LT Regular" pitchFamily="34" charset="0"/>
          <a:ea typeface="+mn-ea"/>
          <a:cs typeface="+mn-cs"/>
        </a:defRPr>
      </a:lvl4pPr>
      <a:lvl5pPr marL="2057400" indent="-228600" algn="l" rtl="0" eaLnBrk="0" fontAlgn="base" hangingPunct="0">
        <a:lnSpc>
          <a:spcPct val="140000"/>
        </a:lnSpc>
        <a:spcBef>
          <a:spcPct val="0"/>
        </a:spcBef>
        <a:spcAft>
          <a:spcPct val="0"/>
        </a:spcAft>
        <a:buFont typeface="Arial" pitchFamily="34" charset="0"/>
        <a:buChar char="~"/>
        <a:defRPr sz="1200">
          <a:solidFill>
            <a:schemeClr val="bg1"/>
          </a:solidFill>
          <a:latin typeface="FrutigerNext LT Regular" pitchFamily="34" charset="0"/>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矩形 2"/>
          <p:cNvSpPr/>
          <p:nvPr userDrawn="1"/>
        </p:nvSpPr>
        <p:spPr bwMode="auto">
          <a:xfrm>
            <a:off x="4762" y="12700"/>
            <a:ext cx="9139238" cy="5143500"/>
          </a:xfrm>
          <a:prstGeom prst="rect">
            <a:avLst/>
          </a:prstGeom>
          <a:solidFill>
            <a:schemeClr val="bg1">
              <a:lumMod val="95000"/>
            </a:schemeClr>
          </a:solid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a:buClr>
                <a:srgbClr val="CC9900"/>
              </a:buClr>
              <a:buFont typeface="Wingdings" pitchFamily="2" charset="2"/>
              <a:buChar char="n"/>
            </a:pPr>
            <a:endParaRPr lang="zh-CN" altLang="en-US" smtClean="0">
              <a:solidFill>
                <a:srgbClr val="000000"/>
              </a:solidFill>
              <a:latin typeface="Arial" charset="0"/>
              <a:ea typeface="宋体" charset="-122"/>
            </a:endParaRPr>
          </a:p>
        </p:txBody>
      </p:sp>
      <p:pic>
        <p:nvPicPr>
          <p:cNvPr id="11" name="Picture 2" descr="C:\Users\z00124665\Desktop\A BETTER WAY SOLUTIONS.wmf"/>
          <p:cNvPicPr>
            <a:picLocks noChangeAspect="1" noChangeArrowheads="1"/>
          </p:cNvPicPr>
          <p:nvPr userDrawn="1"/>
        </p:nvPicPr>
        <p:blipFill>
          <a:blip r:embed="rId4" cstate="print"/>
          <a:srcRect/>
          <a:stretch>
            <a:fillRect/>
          </a:stretch>
        </p:blipFill>
        <p:spPr bwMode="auto">
          <a:xfrm>
            <a:off x="5567363" y="177220"/>
            <a:ext cx="3270250" cy="91068"/>
          </a:xfrm>
          <a:prstGeom prst="rect">
            <a:avLst/>
          </a:prstGeom>
          <a:noFill/>
        </p:spPr>
      </p:pic>
      <p:pic>
        <p:nvPicPr>
          <p:cNvPr id="12" name="Picture 14" descr="C:\Users\z00124665\Desktop\color bar [转换].wmf"/>
          <p:cNvPicPr>
            <a:picLocks noChangeAspect="1" noChangeArrowheads="1"/>
          </p:cNvPicPr>
          <p:nvPr userDrawn="1"/>
        </p:nvPicPr>
        <p:blipFill>
          <a:blip r:embed="rId5" cstate="print"/>
          <a:srcRect/>
          <a:stretch>
            <a:fillRect/>
          </a:stretch>
        </p:blipFill>
        <p:spPr bwMode="auto">
          <a:xfrm>
            <a:off x="0" y="5078651"/>
            <a:ext cx="9144001" cy="74374"/>
          </a:xfrm>
          <a:prstGeom prst="rect">
            <a:avLst/>
          </a:prstGeom>
          <a:noFill/>
        </p:spPr>
      </p:pic>
      <p:pic>
        <p:nvPicPr>
          <p:cNvPr id="8" name="Picture 2" descr="C:\Users\z00124665\Desktop\HW LOGO(横版）.png"/>
          <p:cNvPicPr>
            <a:picLocks noChangeAspect="1" noChangeArrowheads="1"/>
          </p:cNvPicPr>
          <p:nvPr userDrawn="1"/>
        </p:nvPicPr>
        <p:blipFill>
          <a:blip r:embed="rId6" cstate="screen"/>
          <a:srcRect/>
          <a:stretch>
            <a:fillRect/>
          </a:stretch>
        </p:blipFill>
        <p:spPr bwMode="auto">
          <a:xfrm>
            <a:off x="7566408" y="4687937"/>
            <a:ext cx="1250151" cy="304524"/>
          </a:xfrm>
          <a:prstGeom prst="rect">
            <a:avLst/>
          </a:prstGeom>
          <a:noFill/>
        </p:spPr>
      </p:pic>
      <p:sp>
        <p:nvSpPr>
          <p:cNvPr id="9" name="Rectangle 5"/>
          <p:cNvSpPr>
            <a:spLocks noChangeArrowheads="1"/>
          </p:cNvSpPr>
          <p:nvPr userDrawn="1"/>
        </p:nvSpPr>
        <p:spPr bwMode="auto">
          <a:xfrm>
            <a:off x="3040520" y="4875560"/>
            <a:ext cx="272055" cy="195943"/>
          </a:xfrm>
          <a:prstGeom prst="rect">
            <a:avLst/>
          </a:prstGeom>
          <a:noFill/>
          <a:ln w="9525">
            <a:noFill/>
            <a:miter lim="800000"/>
            <a:headEnd/>
            <a:tailEnd/>
          </a:ln>
        </p:spPr>
        <p:txBody>
          <a:bodyPr lIns="0" tIns="0" rIns="0" bIns="0"/>
          <a:lstStyle/>
          <a:p>
            <a:pPr eaLnBrk="0" hangingPunct="0">
              <a:lnSpc>
                <a:spcPct val="85000"/>
              </a:lnSpc>
              <a:defRPr/>
            </a:pPr>
            <a:fld id="{F350CB96-EF0E-44F1-90D2-2D2DCEB1810F}" type="slidenum">
              <a:rPr lang="de-DE" altLang="zh-CN" sz="900" smtClean="0">
                <a:solidFill>
                  <a:srgbClr val="FFFFFF">
                    <a:lumMod val="65000"/>
                  </a:srgbClr>
                </a:solidFill>
                <a:latin typeface="Arial"/>
                <a:ea typeface="华文细黑"/>
              </a:rPr>
              <a:pPr eaLnBrk="0" hangingPunct="0">
                <a:lnSpc>
                  <a:spcPct val="85000"/>
                </a:lnSpc>
                <a:defRPr/>
              </a:pPr>
              <a:t>‹#›</a:t>
            </a:fld>
            <a:endParaRPr lang="en-GB" altLang="zh-CN" sz="900" dirty="0">
              <a:solidFill>
                <a:srgbClr val="FFFFFF">
                  <a:lumMod val="65000"/>
                </a:srgbClr>
              </a:solidFill>
              <a:latin typeface="Arial"/>
              <a:ea typeface="华文细黑"/>
            </a:endParaRPr>
          </a:p>
        </p:txBody>
      </p:sp>
      <p:pic>
        <p:nvPicPr>
          <p:cNvPr id="10" name="Picture 2" descr="C:\Users\z00124665\Desktop\图形1.wmf"/>
          <p:cNvPicPr>
            <a:picLocks noChangeAspect="1" noChangeArrowheads="1"/>
          </p:cNvPicPr>
          <p:nvPr userDrawn="1"/>
        </p:nvPicPr>
        <p:blipFill>
          <a:blip r:embed="rId7" cstate="print"/>
          <a:srcRect/>
          <a:stretch>
            <a:fillRect/>
          </a:stretch>
        </p:blipFill>
        <p:spPr bwMode="auto">
          <a:xfrm>
            <a:off x="322263" y="4862196"/>
            <a:ext cx="2655887" cy="120967"/>
          </a:xfrm>
          <a:prstGeom prst="rect">
            <a:avLst/>
          </a:prstGeom>
          <a:noFill/>
        </p:spPr>
      </p:pic>
    </p:spTree>
  </p:cSld>
  <p:clrMap bg1="lt1" tx1="dk1" bg2="lt2" tx2="dk2" accent1="accent1" accent2="accent2" accent3="accent3" accent4="accent4" accent5="accent5" accent6="accent6" hlink="hlink" folHlink="folHlink"/>
  <p:sldLayoutIdLst>
    <p:sldLayoutId id="2147483858" r:id="rId1"/>
    <p:sldLayoutId id="2147483859" r:id="rId2"/>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mj-cs"/>
        </a:defRPr>
      </a:lvl1pPr>
      <a:lvl2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2pPr>
      <a:lvl3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3pPr>
      <a:lvl4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4pPr>
      <a:lvl5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lnSpc>
          <a:spcPct val="140000"/>
        </a:lnSpc>
        <a:spcBef>
          <a:spcPct val="0"/>
        </a:spcBef>
        <a:spcAft>
          <a:spcPct val="0"/>
        </a:spcAft>
        <a:buClr>
          <a:srgbClr val="808080"/>
        </a:buClr>
        <a:buSzPct val="60000"/>
        <a:buFont typeface="Wingdings" pitchFamily="2" charset="2"/>
        <a:buChar char="l"/>
        <a:defRPr sz="2400" b="1">
          <a:solidFill>
            <a:schemeClr val="bg1"/>
          </a:solidFill>
          <a:latin typeface="FrutigerNext LT Regular" pitchFamily="34" charset="0"/>
          <a:ea typeface="黑体" pitchFamily="49" charset="-122"/>
          <a:cs typeface="+mn-cs"/>
        </a:defRPr>
      </a:lvl1pPr>
      <a:lvl2pPr marL="742950" indent="-285750" algn="l" rtl="0" eaLnBrk="0" fontAlgn="base" hangingPunct="0">
        <a:lnSpc>
          <a:spcPct val="140000"/>
        </a:lnSpc>
        <a:spcBef>
          <a:spcPct val="0"/>
        </a:spcBef>
        <a:spcAft>
          <a:spcPct val="0"/>
        </a:spcAft>
        <a:buSzPct val="50000"/>
        <a:buFont typeface="Wingdings" pitchFamily="2" charset="2"/>
        <a:buChar char="p"/>
        <a:defRPr>
          <a:solidFill>
            <a:schemeClr val="bg1"/>
          </a:solidFill>
          <a:latin typeface="+mn-lt"/>
          <a:ea typeface="+mn-ea"/>
          <a:cs typeface="+mn-cs"/>
        </a:defRPr>
      </a:lvl2pPr>
      <a:lvl3pPr marL="1143000" indent="-228600" algn="l" rtl="0" eaLnBrk="0" fontAlgn="base" hangingPunct="0">
        <a:lnSpc>
          <a:spcPct val="140000"/>
        </a:lnSpc>
        <a:spcBef>
          <a:spcPct val="0"/>
        </a:spcBef>
        <a:spcAft>
          <a:spcPct val="0"/>
        </a:spcAft>
        <a:buSzPct val="50000"/>
        <a:buFont typeface="Wingdings" pitchFamily="2" charset="2"/>
        <a:buChar char="n"/>
        <a:defRPr sz="1600">
          <a:solidFill>
            <a:schemeClr val="bg1"/>
          </a:solidFill>
          <a:latin typeface="FrutigerNext LT Regular" pitchFamily="34" charset="0"/>
          <a:ea typeface="+mn-ea"/>
          <a:cs typeface="+mn-cs"/>
        </a:defRPr>
      </a:lvl3pPr>
      <a:lvl4pPr marL="1600200" indent="-228600" algn="l" rtl="0" eaLnBrk="0" fontAlgn="base" hangingPunct="0">
        <a:lnSpc>
          <a:spcPct val="140000"/>
        </a:lnSpc>
        <a:spcBef>
          <a:spcPct val="0"/>
        </a:spcBef>
        <a:spcAft>
          <a:spcPct val="0"/>
        </a:spcAft>
        <a:buChar char="–"/>
        <a:defRPr sz="1400">
          <a:solidFill>
            <a:schemeClr val="bg1"/>
          </a:solidFill>
          <a:latin typeface="FrutigerNext LT Regular" pitchFamily="34" charset="0"/>
          <a:ea typeface="+mn-ea"/>
          <a:cs typeface="+mn-cs"/>
        </a:defRPr>
      </a:lvl4pPr>
      <a:lvl5pPr marL="2057400" indent="-228600" algn="l" rtl="0" eaLnBrk="0" fontAlgn="base" hangingPunct="0">
        <a:lnSpc>
          <a:spcPct val="140000"/>
        </a:lnSpc>
        <a:spcBef>
          <a:spcPct val="0"/>
        </a:spcBef>
        <a:spcAft>
          <a:spcPct val="0"/>
        </a:spcAft>
        <a:buFont typeface="Arial" pitchFamily="34" charset="0"/>
        <a:buChar char="~"/>
        <a:defRPr sz="1200">
          <a:solidFill>
            <a:schemeClr val="bg1"/>
          </a:solidFill>
          <a:latin typeface="FrutigerNext LT Regular" pitchFamily="34" charset="0"/>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矩形 2"/>
          <p:cNvSpPr/>
          <p:nvPr userDrawn="1"/>
        </p:nvSpPr>
        <p:spPr bwMode="auto">
          <a:xfrm>
            <a:off x="4762" y="12700"/>
            <a:ext cx="9139238" cy="5143500"/>
          </a:xfrm>
          <a:prstGeom prst="rect">
            <a:avLst/>
          </a:prstGeom>
          <a:solidFill>
            <a:schemeClr val="bg1">
              <a:lumMod val="95000"/>
            </a:schemeClr>
          </a:solid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a:buClr>
                <a:srgbClr val="CC9900"/>
              </a:buClr>
              <a:buFont typeface="Wingdings" pitchFamily="2" charset="2"/>
              <a:buChar char="n"/>
            </a:pPr>
            <a:endParaRPr lang="zh-CN" altLang="en-US" smtClean="0">
              <a:solidFill>
                <a:srgbClr val="000000"/>
              </a:solidFill>
              <a:latin typeface="Arial" charset="0"/>
              <a:ea typeface="宋体" charset="-122"/>
            </a:endParaRPr>
          </a:p>
        </p:txBody>
      </p:sp>
      <p:pic>
        <p:nvPicPr>
          <p:cNvPr id="11" name="Picture 2" descr="C:\Users\z00124665\Desktop\A BETTER WAY SOLUTIONS.wmf"/>
          <p:cNvPicPr>
            <a:picLocks noChangeAspect="1" noChangeArrowheads="1"/>
          </p:cNvPicPr>
          <p:nvPr userDrawn="1"/>
        </p:nvPicPr>
        <p:blipFill>
          <a:blip r:embed="rId5" cstate="print"/>
          <a:srcRect/>
          <a:stretch>
            <a:fillRect/>
          </a:stretch>
        </p:blipFill>
        <p:spPr bwMode="auto">
          <a:xfrm>
            <a:off x="5567363" y="177220"/>
            <a:ext cx="3270250" cy="91068"/>
          </a:xfrm>
          <a:prstGeom prst="rect">
            <a:avLst/>
          </a:prstGeom>
          <a:noFill/>
        </p:spPr>
      </p:pic>
      <p:pic>
        <p:nvPicPr>
          <p:cNvPr id="12" name="Picture 14" descr="C:\Users\z00124665\Desktop\color bar [转换].wmf"/>
          <p:cNvPicPr>
            <a:picLocks noChangeAspect="1" noChangeArrowheads="1"/>
          </p:cNvPicPr>
          <p:nvPr userDrawn="1"/>
        </p:nvPicPr>
        <p:blipFill>
          <a:blip r:embed="rId6" cstate="print"/>
          <a:srcRect/>
          <a:stretch>
            <a:fillRect/>
          </a:stretch>
        </p:blipFill>
        <p:spPr bwMode="auto">
          <a:xfrm>
            <a:off x="0" y="5078651"/>
            <a:ext cx="9144001" cy="74374"/>
          </a:xfrm>
          <a:prstGeom prst="rect">
            <a:avLst/>
          </a:prstGeom>
          <a:noFill/>
        </p:spPr>
      </p:pic>
      <p:pic>
        <p:nvPicPr>
          <p:cNvPr id="8" name="Picture 2" descr="C:\Users\z00124665\Desktop\HW LOGO(横版）.png"/>
          <p:cNvPicPr>
            <a:picLocks noChangeAspect="1" noChangeArrowheads="1"/>
          </p:cNvPicPr>
          <p:nvPr userDrawn="1"/>
        </p:nvPicPr>
        <p:blipFill>
          <a:blip r:embed="rId7" cstate="screen"/>
          <a:srcRect/>
          <a:stretch>
            <a:fillRect/>
          </a:stretch>
        </p:blipFill>
        <p:spPr bwMode="auto">
          <a:xfrm>
            <a:off x="7566408" y="4687937"/>
            <a:ext cx="1250151" cy="304524"/>
          </a:xfrm>
          <a:prstGeom prst="rect">
            <a:avLst/>
          </a:prstGeom>
          <a:noFill/>
        </p:spPr>
      </p:pic>
      <p:sp>
        <p:nvSpPr>
          <p:cNvPr id="9" name="Rectangle 5"/>
          <p:cNvSpPr>
            <a:spLocks noChangeArrowheads="1"/>
          </p:cNvSpPr>
          <p:nvPr userDrawn="1"/>
        </p:nvSpPr>
        <p:spPr bwMode="auto">
          <a:xfrm>
            <a:off x="3040520" y="4875560"/>
            <a:ext cx="272055" cy="195943"/>
          </a:xfrm>
          <a:prstGeom prst="rect">
            <a:avLst/>
          </a:prstGeom>
          <a:noFill/>
          <a:ln w="9525">
            <a:noFill/>
            <a:miter lim="800000"/>
            <a:headEnd/>
            <a:tailEnd/>
          </a:ln>
        </p:spPr>
        <p:txBody>
          <a:bodyPr lIns="0" tIns="0" rIns="0" bIns="0"/>
          <a:lstStyle/>
          <a:p>
            <a:pPr eaLnBrk="0" hangingPunct="0">
              <a:lnSpc>
                <a:spcPct val="85000"/>
              </a:lnSpc>
              <a:defRPr/>
            </a:pPr>
            <a:fld id="{F350CB96-EF0E-44F1-90D2-2D2DCEB1810F}" type="slidenum">
              <a:rPr lang="de-DE" altLang="zh-CN" sz="900" smtClean="0">
                <a:solidFill>
                  <a:srgbClr val="FFFFFF">
                    <a:lumMod val="65000"/>
                  </a:srgbClr>
                </a:solidFill>
                <a:latin typeface="Arial"/>
                <a:ea typeface="华文细黑"/>
              </a:rPr>
              <a:pPr eaLnBrk="0" hangingPunct="0">
                <a:lnSpc>
                  <a:spcPct val="85000"/>
                </a:lnSpc>
                <a:defRPr/>
              </a:pPr>
              <a:t>‹#›</a:t>
            </a:fld>
            <a:endParaRPr lang="en-GB" altLang="zh-CN" sz="900" dirty="0">
              <a:solidFill>
                <a:srgbClr val="FFFFFF">
                  <a:lumMod val="65000"/>
                </a:srgbClr>
              </a:solidFill>
              <a:latin typeface="Arial"/>
              <a:ea typeface="华文细黑"/>
            </a:endParaRPr>
          </a:p>
        </p:txBody>
      </p:sp>
      <p:pic>
        <p:nvPicPr>
          <p:cNvPr id="10" name="Picture 2" descr="C:\Users\z00124665\Desktop\图形1.wmf"/>
          <p:cNvPicPr>
            <a:picLocks noChangeAspect="1" noChangeArrowheads="1"/>
          </p:cNvPicPr>
          <p:nvPr userDrawn="1"/>
        </p:nvPicPr>
        <p:blipFill>
          <a:blip r:embed="rId8" cstate="print"/>
          <a:srcRect/>
          <a:stretch>
            <a:fillRect/>
          </a:stretch>
        </p:blipFill>
        <p:spPr bwMode="auto">
          <a:xfrm>
            <a:off x="322263" y="4862196"/>
            <a:ext cx="2655887" cy="120967"/>
          </a:xfrm>
          <a:prstGeom prst="rect">
            <a:avLst/>
          </a:prstGeom>
          <a:noFill/>
        </p:spPr>
      </p:pic>
    </p:spTree>
  </p:cSld>
  <p:clrMap bg1="lt1" tx1="dk1" bg2="lt2" tx2="dk2" accent1="accent1" accent2="accent2" accent3="accent3" accent4="accent4" accent5="accent5" accent6="accent6" hlink="hlink" folHlink="folHlink"/>
  <p:sldLayoutIdLst>
    <p:sldLayoutId id="2147483861" r:id="rId1"/>
    <p:sldLayoutId id="2147483863" r:id="rId2"/>
    <p:sldLayoutId id="2147483864" r:id="rId3"/>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mj-cs"/>
        </a:defRPr>
      </a:lvl1pPr>
      <a:lvl2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2pPr>
      <a:lvl3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3pPr>
      <a:lvl4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4pPr>
      <a:lvl5pPr algn="l" rtl="0" eaLnBrk="0" fontAlgn="base" hangingPunct="0">
        <a:spcBef>
          <a:spcPct val="0"/>
        </a:spcBef>
        <a:spcAft>
          <a:spcPct val="0"/>
        </a:spcAft>
        <a:defRPr sz="3200" b="1">
          <a:solidFill>
            <a:srgbClr val="990000"/>
          </a:solidFill>
          <a:latin typeface="FrutigerNext LT Medium" pitchFamily="34" charset="0"/>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lnSpc>
          <a:spcPct val="140000"/>
        </a:lnSpc>
        <a:spcBef>
          <a:spcPct val="0"/>
        </a:spcBef>
        <a:spcAft>
          <a:spcPct val="0"/>
        </a:spcAft>
        <a:buClr>
          <a:srgbClr val="808080"/>
        </a:buClr>
        <a:buSzPct val="60000"/>
        <a:buFont typeface="Wingdings" pitchFamily="2" charset="2"/>
        <a:buChar char="l"/>
        <a:defRPr sz="2400" b="1">
          <a:solidFill>
            <a:schemeClr val="bg1"/>
          </a:solidFill>
          <a:latin typeface="FrutigerNext LT Regular" pitchFamily="34" charset="0"/>
          <a:ea typeface="黑体" pitchFamily="49" charset="-122"/>
          <a:cs typeface="+mn-cs"/>
        </a:defRPr>
      </a:lvl1pPr>
      <a:lvl2pPr marL="742950" indent="-285750" algn="l" rtl="0" eaLnBrk="0" fontAlgn="base" hangingPunct="0">
        <a:lnSpc>
          <a:spcPct val="140000"/>
        </a:lnSpc>
        <a:spcBef>
          <a:spcPct val="0"/>
        </a:spcBef>
        <a:spcAft>
          <a:spcPct val="0"/>
        </a:spcAft>
        <a:buSzPct val="50000"/>
        <a:buFont typeface="Wingdings" pitchFamily="2" charset="2"/>
        <a:buChar char="p"/>
        <a:defRPr>
          <a:solidFill>
            <a:schemeClr val="bg1"/>
          </a:solidFill>
          <a:latin typeface="+mn-lt"/>
          <a:ea typeface="+mn-ea"/>
          <a:cs typeface="+mn-cs"/>
        </a:defRPr>
      </a:lvl2pPr>
      <a:lvl3pPr marL="1143000" indent="-228600" algn="l" rtl="0" eaLnBrk="0" fontAlgn="base" hangingPunct="0">
        <a:lnSpc>
          <a:spcPct val="140000"/>
        </a:lnSpc>
        <a:spcBef>
          <a:spcPct val="0"/>
        </a:spcBef>
        <a:spcAft>
          <a:spcPct val="0"/>
        </a:spcAft>
        <a:buSzPct val="50000"/>
        <a:buFont typeface="Wingdings" pitchFamily="2" charset="2"/>
        <a:buChar char="n"/>
        <a:defRPr sz="1600">
          <a:solidFill>
            <a:schemeClr val="bg1"/>
          </a:solidFill>
          <a:latin typeface="FrutigerNext LT Regular" pitchFamily="34" charset="0"/>
          <a:ea typeface="+mn-ea"/>
          <a:cs typeface="+mn-cs"/>
        </a:defRPr>
      </a:lvl3pPr>
      <a:lvl4pPr marL="1600200" indent="-228600" algn="l" rtl="0" eaLnBrk="0" fontAlgn="base" hangingPunct="0">
        <a:lnSpc>
          <a:spcPct val="140000"/>
        </a:lnSpc>
        <a:spcBef>
          <a:spcPct val="0"/>
        </a:spcBef>
        <a:spcAft>
          <a:spcPct val="0"/>
        </a:spcAft>
        <a:buChar char="–"/>
        <a:defRPr sz="1400">
          <a:solidFill>
            <a:schemeClr val="bg1"/>
          </a:solidFill>
          <a:latin typeface="FrutigerNext LT Regular" pitchFamily="34" charset="0"/>
          <a:ea typeface="+mn-ea"/>
          <a:cs typeface="+mn-cs"/>
        </a:defRPr>
      </a:lvl4pPr>
      <a:lvl5pPr marL="2057400" indent="-228600" algn="l" rtl="0" eaLnBrk="0" fontAlgn="base" hangingPunct="0">
        <a:lnSpc>
          <a:spcPct val="140000"/>
        </a:lnSpc>
        <a:spcBef>
          <a:spcPct val="0"/>
        </a:spcBef>
        <a:spcAft>
          <a:spcPct val="0"/>
        </a:spcAft>
        <a:buFont typeface="Arial" pitchFamily="34" charset="0"/>
        <a:buChar char="~"/>
        <a:defRPr sz="1200">
          <a:solidFill>
            <a:schemeClr val="bg1"/>
          </a:solidFill>
          <a:latin typeface="FrutigerNext LT Regular" pitchFamily="34" charset="0"/>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png"/><Relationship Id="rId18" Type="http://schemas.openxmlformats.org/officeDocument/2006/relationships/image" Target="../media/image24.png"/><Relationship Id="rId26" Type="http://schemas.openxmlformats.org/officeDocument/2006/relationships/image" Target="../media/image32.png"/><Relationship Id="rId3" Type="http://schemas.openxmlformats.org/officeDocument/2006/relationships/image" Target="../media/image9.png"/><Relationship Id="rId21" Type="http://schemas.openxmlformats.org/officeDocument/2006/relationships/image" Target="../media/image27.png"/><Relationship Id="rId34" Type="http://schemas.openxmlformats.org/officeDocument/2006/relationships/image" Target="../media/image40.png"/><Relationship Id="rId7" Type="http://schemas.openxmlformats.org/officeDocument/2006/relationships/image" Target="../media/image13.png"/><Relationship Id="rId12" Type="http://schemas.openxmlformats.org/officeDocument/2006/relationships/image" Target="../media/image18.png"/><Relationship Id="rId17" Type="http://schemas.openxmlformats.org/officeDocument/2006/relationships/image" Target="../media/image23.png"/><Relationship Id="rId25" Type="http://schemas.openxmlformats.org/officeDocument/2006/relationships/image" Target="../media/image31.png"/><Relationship Id="rId33" Type="http://schemas.openxmlformats.org/officeDocument/2006/relationships/image" Target="../media/image39.png"/><Relationship Id="rId2" Type="http://schemas.openxmlformats.org/officeDocument/2006/relationships/notesSlide" Target="../notesSlides/notesSlide2.xml"/><Relationship Id="rId16" Type="http://schemas.openxmlformats.org/officeDocument/2006/relationships/image" Target="../media/image22.png"/><Relationship Id="rId20" Type="http://schemas.openxmlformats.org/officeDocument/2006/relationships/image" Target="../media/image26.png"/><Relationship Id="rId29" Type="http://schemas.openxmlformats.org/officeDocument/2006/relationships/image" Target="../media/image35.png"/><Relationship Id="rId1" Type="http://schemas.openxmlformats.org/officeDocument/2006/relationships/slideLayout" Target="../slideLayouts/slideLayout22.xml"/><Relationship Id="rId6" Type="http://schemas.openxmlformats.org/officeDocument/2006/relationships/image" Target="../media/image12.png"/><Relationship Id="rId11" Type="http://schemas.openxmlformats.org/officeDocument/2006/relationships/image" Target="../media/image17.png"/><Relationship Id="rId24" Type="http://schemas.openxmlformats.org/officeDocument/2006/relationships/image" Target="../media/image30.png"/><Relationship Id="rId32" Type="http://schemas.openxmlformats.org/officeDocument/2006/relationships/image" Target="../media/image38.png"/><Relationship Id="rId5" Type="http://schemas.openxmlformats.org/officeDocument/2006/relationships/image" Target="../media/image11.png"/><Relationship Id="rId15" Type="http://schemas.openxmlformats.org/officeDocument/2006/relationships/image" Target="../media/image21.png"/><Relationship Id="rId23" Type="http://schemas.openxmlformats.org/officeDocument/2006/relationships/image" Target="../media/image29.png"/><Relationship Id="rId28" Type="http://schemas.openxmlformats.org/officeDocument/2006/relationships/image" Target="../media/image34.png"/><Relationship Id="rId10" Type="http://schemas.openxmlformats.org/officeDocument/2006/relationships/image" Target="../media/image16.png"/><Relationship Id="rId19" Type="http://schemas.openxmlformats.org/officeDocument/2006/relationships/image" Target="../media/image25.png"/><Relationship Id="rId31" Type="http://schemas.openxmlformats.org/officeDocument/2006/relationships/image" Target="../media/image37.png"/><Relationship Id="rId4" Type="http://schemas.openxmlformats.org/officeDocument/2006/relationships/image" Target="../media/image10.png"/><Relationship Id="rId9" Type="http://schemas.openxmlformats.org/officeDocument/2006/relationships/image" Target="../media/image15.png"/><Relationship Id="rId14" Type="http://schemas.openxmlformats.org/officeDocument/2006/relationships/image" Target="../media/image20.png"/><Relationship Id="rId22" Type="http://schemas.openxmlformats.org/officeDocument/2006/relationships/image" Target="../media/image28.png"/><Relationship Id="rId27" Type="http://schemas.openxmlformats.org/officeDocument/2006/relationships/image" Target="../media/image33.png"/><Relationship Id="rId30" Type="http://schemas.openxmlformats.org/officeDocument/2006/relationships/image" Target="../media/image36.png"/></Relationships>
</file>

<file path=ppt/slides/_rels/slide3.xml.rels><?xml version="1.0" encoding="UTF-8" standalone="yes"?>
<Relationships xmlns="http://schemas.openxmlformats.org/package/2006/relationships"><Relationship Id="rId8" Type="http://schemas.openxmlformats.org/officeDocument/2006/relationships/image" Target="../media/image46.png"/><Relationship Id="rId13" Type="http://schemas.openxmlformats.org/officeDocument/2006/relationships/image" Target="../media/image51.png"/><Relationship Id="rId18" Type="http://schemas.openxmlformats.org/officeDocument/2006/relationships/image" Target="../media/image56.png"/><Relationship Id="rId3" Type="http://schemas.openxmlformats.org/officeDocument/2006/relationships/image" Target="../media/image41.png"/><Relationship Id="rId7" Type="http://schemas.openxmlformats.org/officeDocument/2006/relationships/image" Target="../media/image45.png"/><Relationship Id="rId12" Type="http://schemas.openxmlformats.org/officeDocument/2006/relationships/image" Target="../media/image50.png"/><Relationship Id="rId17" Type="http://schemas.openxmlformats.org/officeDocument/2006/relationships/image" Target="../media/image55.png"/><Relationship Id="rId2" Type="http://schemas.openxmlformats.org/officeDocument/2006/relationships/notesSlide" Target="../notesSlides/notesSlide3.xml"/><Relationship Id="rId16" Type="http://schemas.openxmlformats.org/officeDocument/2006/relationships/image" Target="../media/image54.png"/><Relationship Id="rId1" Type="http://schemas.openxmlformats.org/officeDocument/2006/relationships/slideLayout" Target="../slideLayouts/slideLayout22.xml"/><Relationship Id="rId6" Type="http://schemas.openxmlformats.org/officeDocument/2006/relationships/image" Target="../media/image44.png"/><Relationship Id="rId11" Type="http://schemas.openxmlformats.org/officeDocument/2006/relationships/image" Target="../media/image49.png"/><Relationship Id="rId5" Type="http://schemas.openxmlformats.org/officeDocument/2006/relationships/image" Target="../media/image43.png"/><Relationship Id="rId15" Type="http://schemas.openxmlformats.org/officeDocument/2006/relationships/image" Target="../media/image53.png"/><Relationship Id="rId10" Type="http://schemas.openxmlformats.org/officeDocument/2006/relationships/image" Target="../media/image48.png"/><Relationship Id="rId19" Type="http://schemas.openxmlformats.org/officeDocument/2006/relationships/image" Target="../media/image57.png"/><Relationship Id="rId4" Type="http://schemas.openxmlformats.org/officeDocument/2006/relationships/image" Target="../media/image42.png"/><Relationship Id="rId9" Type="http://schemas.openxmlformats.org/officeDocument/2006/relationships/image" Target="../media/image47.png"/><Relationship Id="rId14" Type="http://schemas.openxmlformats.org/officeDocument/2006/relationships/image" Target="../media/image52.png"/></Relationships>
</file>

<file path=ppt/slides/_rels/slide4.xml.rels><?xml version="1.0" encoding="UTF-8" standalone="yes"?>
<Relationships xmlns="http://schemas.openxmlformats.org/package/2006/relationships"><Relationship Id="rId8" Type="http://schemas.openxmlformats.org/officeDocument/2006/relationships/image" Target="../media/image63.png"/><Relationship Id="rId13" Type="http://schemas.openxmlformats.org/officeDocument/2006/relationships/image" Target="../media/image68.png"/><Relationship Id="rId18" Type="http://schemas.openxmlformats.org/officeDocument/2006/relationships/image" Target="../media/image73.png"/><Relationship Id="rId26" Type="http://schemas.openxmlformats.org/officeDocument/2006/relationships/image" Target="../media/image81.png"/><Relationship Id="rId3" Type="http://schemas.openxmlformats.org/officeDocument/2006/relationships/image" Target="../media/image58.png"/><Relationship Id="rId21" Type="http://schemas.openxmlformats.org/officeDocument/2006/relationships/image" Target="../media/image76.png"/><Relationship Id="rId34" Type="http://schemas.openxmlformats.org/officeDocument/2006/relationships/image" Target="../media/image89.png"/><Relationship Id="rId7" Type="http://schemas.openxmlformats.org/officeDocument/2006/relationships/image" Target="../media/image62.png"/><Relationship Id="rId12" Type="http://schemas.openxmlformats.org/officeDocument/2006/relationships/image" Target="../media/image67.png"/><Relationship Id="rId17" Type="http://schemas.openxmlformats.org/officeDocument/2006/relationships/image" Target="../media/image72.png"/><Relationship Id="rId25" Type="http://schemas.openxmlformats.org/officeDocument/2006/relationships/image" Target="../media/image80.png"/><Relationship Id="rId33" Type="http://schemas.openxmlformats.org/officeDocument/2006/relationships/image" Target="../media/image88.png"/><Relationship Id="rId2" Type="http://schemas.openxmlformats.org/officeDocument/2006/relationships/notesSlide" Target="../notesSlides/notesSlide4.xml"/><Relationship Id="rId16" Type="http://schemas.openxmlformats.org/officeDocument/2006/relationships/image" Target="../media/image71.png"/><Relationship Id="rId20" Type="http://schemas.openxmlformats.org/officeDocument/2006/relationships/image" Target="../media/image75.png"/><Relationship Id="rId29" Type="http://schemas.openxmlformats.org/officeDocument/2006/relationships/image" Target="../media/image84.png"/><Relationship Id="rId1" Type="http://schemas.openxmlformats.org/officeDocument/2006/relationships/slideLayout" Target="../slideLayouts/slideLayout22.xml"/><Relationship Id="rId6" Type="http://schemas.openxmlformats.org/officeDocument/2006/relationships/image" Target="../media/image61.png"/><Relationship Id="rId11" Type="http://schemas.openxmlformats.org/officeDocument/2006/relationships/image" Target="../media/image66.png"/><Relationship Id="rId24" Type="http://schemas.openxmlformats.org/officeDocument/2006/relationships/image" Target="../media/image79.png"/><Relationship Id="rId32" Type="http://schemas.openxmlformats.org/officeDocument/2006/relationships/image" Target="../media/image87.png"/><Relationship Id="rId5" Type="http://schemas.openxmlformats.org/officeDocument/2006/relationships/image" Target="../media/image60.png"/><Relationship Id="rId15" Type="http://schemas.openxmlformats.org/officeDocument/2006/relationships/image" Target="../media/image70.png"/><Relationship Id="rId23" Type="http://schemas.openxmlformats.org/officeDocument/2006/relationships/image" Target="../media/image78.png"/><Relationship Id="rId28" Type="http://schemas.openxmlformats.org/officeDocument/2006/relationships/image" Target="../media/image83.png"/><Relationship Id="rId10" Type="http://schemas.openxmlformats.org/officeDocument/2006/relationships/image" Target="../media/image65.png"/><Relationship Id="rId19" Type="http://schemas.openxmlformats.org/officeDocument/2006/relationships/image" Target="../media/image74.png"/><Relationship Id="rId31" Type="http://schemas.openxmlformats.org/officeDocument/2006/relationships/image" Target="../media/image86.png"/><Relationship Id="rId4" Type="http://schemas.openxmlformats.org/officeDocument/2006/relationships/image" Target="../media/image59.png"/><Relationship Id="rId9" Type="http://schemas.openxmlformats.org/officeDocument/2006/relationships/image" Target="../media/image64.png"/><Relationship Id="rId14" Type="http://schemas.openxmlformats.org/officeDocument/2006/relationships/image" Target="../media/image69.png"/><Relationship Id="rId22" Type="http://schemas.openxmlformats.org/officeDocument/2006/relationships/image" Target="../media/image77.png"/><Relationship Id="rId27" Type="http://schemas.openxmlformats.org/officeDocument/2006/relationships/image" Target="../media/image82.png"/><Relationship Id="rId30" Type="http://schemas.openxmlformats.org/officeDocument/2006/relationships/image" Target="../media/image85.png"/></Relationships>
</file>

<file path=ppt/slides/_rels/slide5.xml.rels><?xml version="1.0" encoding="UTF-8" standalone="yes"?>
<Relationships xmlns="http://schemas.openxmlformats.org/package/2006/relationships"><Relationship Id="rId8" Type="http://schemas.openxmlformats.org/officeDocument/2006/relationships/image" Target="../media/image95.png"/><Relationship Id="rId13" Type="http://schemas.openxmlformats.org/officeDocument/2006/relationships/image" Target="../media/image100.png"/><Relationship Id="rId18" Type="http://schemas.openxmlformats.org/officeDocument/2006/relationships/image" Target="../media/image105.png"/><Relationship Id="rId3" Type="http://schemas.openxmlformats.org/officeDocument/2006/relationships/image" Target="../media/image90.png"/><Relationship Id="rId7" Type="http://schemas.openxmlformats.org/officeDocument/2006/relationships/image" Target="../media/image94.png"/><Relationship Id="rId12" Type="http://schemas.openxmlformats.org/officeDocument/2006/relationships/image" Target="../media/image99.png"/><Relationship Id="rId17" Type="http://schemas.openxmlformats.org/officeDocument/2006/relationships/image" Target="../media/image104.png"/><Relationship Id="rId2" Type="http://schemas.openxmlformats.org/officeDocument/2006/relationships/notesSlide" Target="../notesSlides/notesSlide5.xml"/><Relationship Id="rId16" Type="http://schemas.openxmlformats.org/officeDocument/2006/relationships/image" Target="../media/image103.png"/><Relationship Id="rId1" Type="http://schemas.openxmlformats.org/officeDocument/2006/relationships/slideLayout" Target="../slideLayouts/slideLayout22.xml"/><Relationship Id="rId6" Type="http://schemas.openxmlformats.org/officeDocument/2006/relationships/image" Target="../media/image93.png"/><Relationship Id="rId11" Type="http://schemas.openxmlformats.org/officeDocument/2006/relationships/image" Target="../media/image98.png"/><Relationship Id="rId5" Type="http://schemas.openxmlformats.org/officeDocument/2006/relationships/image" Target="../media/image92.png"/><Relationship Id="rId15" Type="http://schemas.openxmlformats.org/officeDocument/2006/relationships/image" Target="../media/image102.png"/><Relationship Id="rId10" Type="http://schemas.openxmlformats.org/officeDocument/2006/relationships/image" Target="../media/image97.png"/><Relationship Id="rId19" Type="http://schemas.openxmlformats.org/officeDocument/2006/relationships/image" Target="../media/image106.png"/><Relationship Id="rId4" Type="http://schemas.openxmlformats.org/officeDocument/2006/relationships/image" Target="../media/image91.png"/><Relationship Id="rId9" Type="http://schemas.openxmlformats.org/officeDocument/2006/relationships/image" Target="../media/image96.png"/><Relationship Id="rId14" Type="http://schemas.openxmlformats.org/officeDocument/2006/relationships/image" Target="../media/image101.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39"/>
          <p:cNvSpPr txBox="1">
            <a:spLocks noChangeArrowheads="1"/>
          </p:cNvSpPr>
          <p:nvPr/>
        </p:nvSpPr>
        <p:spPr bwMode="auto">
          <a:xfrm>
            <a:off x="714375" y="1507219"/>
            <a:ext cx="7534275" cy="9541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vert="horz" wrap="square" lIns="0" tIns="45720" rIns="91440" bIns="45720" numCol="1" anchor="t" anchorCtr="0" compatLnSpc="1">
            <a:prstTxWarp prst="textNoShape">
              <a:avLst/>
            </a:prstTxWarp>
            <a:spAutoFit/>
          </a:bodyPr>
          <a:lstStyle/>
          <a:p>
            <a:pPr lvl="0" eaLnBrk="0" hangingPunct="0">
              <a:defRPr/>
            </a:pPr>
            <a:r>
              <a:rPr lang="en-US" altLang="zh-CN" sz="2800" b="1" kern="0" dirty="0" smtClean="0">
                <a:solidFill>
                  <a:schemeClr val="bg1"/>
                </a:solidFill>
                <a:latin typeface="Arial"/>
                <a:ea typeface="微软雅黑" pitchFamily="34" charset="-122"/>
                <a:cs typeface="+mj-cs"/>
              </a:rPr>
              <a:t>Enterprise Networking Product Icons</a:t>
            </a:r>
            <a:r>
              <a:rPr lang="zh-CN" altLang="en-US" sz="2800" b="1" kern="0" dirty="0" smtClean="0">
                <a:solidFill>
                  <a:schemeClr val="bg1"/>
                </a:solidFill>
                <a:latin typeface="Arial"/>
                <a:ea typeface="微软雅黑" pitchFamily="34" charset="-122"/>
                <a:cs typeface="+mj-cs"/>
              </a:rPr>
              <a:t> </a:t>
            </a:r>
            <a:r>
              <a:rPr lang="en-US" altLang="zh-CN" sz="2800" b="1" kern="0" dirty="0" smtClean="0">
                <a:solidFill>
                  <a:schemeClr val="bg1"/>
                </a:solidFill>
                <a:latin typeface="Arial"/>
                <a:ea typeface="微软雅黑" pitchFamily="34" charset="-122"/>
                <a:cs typeface="+mj-cs"/>
              </a:rPr>
              <a:t>(Flat) — AR</a:t>
            </a:r>
            <a:endParaRPr kumimoji="0" lang="zh-CN" altLang="en-US" sz="2800" b="1" i="0" u="none" strike="noStrike" kern="0" cap="none" spc="0" normalizeH="0" baseline="0" noProof="0" dirty="0" smtClean="0">
              <a:ln>
                <a:noFill/>
              </a:ln>
              <a:solidFill>
                <a:schemeClr val="bg1"/>
              </a:solidFill>
              <a:effectLst/>
              <a:uLnTx/>
              <a:uFillTx/>
              <a:latin typeface="Arial"/>
              <a:ea typeface="微软雅黑" pitchFamily="34" charset="-122"/>
              <a:cs typeface="+mj-cs"/>
            </a:endParaRPr>
          </a:p>
        </p:txBody>
      </p:sp>
      <p:sp>
        <p:nvSpPr>
          <p:cNvPr id="3" name="Rectangle 39"/>
          <p:cNvSpPr txBox="1">
            <a:spLocks noChangeArrowheads="1"/>
          </p:cNvSpPr>
          <p:nvPr/>
        </p:nvSpPr>
        <p:spPr bwMode="auto">
          <a:xfrm>
            <a:off x="644071" y="2783569"/>
            <a:ext cx="6394904"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vert="horz" wrap="square" lIns="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zh-CN" sz="2000" kern="0" dirty="0" smtClean="0">
                <a:solidFill>
                  <a:schemeClr val="bg1"/>
                </a:solidFill>
                <a:latin typeface="Arial"/>
                <a:ea typeface="微软雅黑" pitchFamily="34" charset="-122"/>
                <a:cs typeface="+mj-cs"/>
              </a:rPr>
              <a:t>AR</a:t>
            </a:r>
            <a:r>
              <a:rPr lang="zh-CN" altLang="en-US" sz="2000" kern="0" dirty="0" smtClean="0">
                <a:solidFill>
                  <a:schemeClr val="bg1"/>
                </a:solidFill>
                <a:latin typeface="Arial"/>
                <a:ea typeface="微软雅黑" pitchFamily="34" charset="-122"/>
                <a:cs typeface="+mj-cs"/>
              </a:rPr>
              <a:t> </a:t>
            </a:r>
            <a:r>
              <a:rPr lang="en-US" altLang="zh-CN" sz="2000" kern="0" dirty="0" smtClean="0">
                <a:solidFill>
                  <a:schemeClr val="bg1"/>
                </a:solidFill>
                <a:latin typeface="Arial"/>
                <a:ea typeface="微软雅黑" pitchFamily="34" charset="-122"/>
                <a:cs typeface="+mj-cs"/>
              </a:rPr>
              <a:t>Documentation Team</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2000" i="0" u="none" strike="noStrike" kern="0" cap="none" spc="0" normalizeH="0" baseline="0" noProof="0" dirty="0" smtClean="0">
                <a:ln>
                  <a:noFill/>
                </a:ln>
                <a:solidFill>
                  <a:schemeClr val="bg1"/>
                </a:solidFill>
                <a:effectLst/>
                <a:uLnTx/>
                <a:uFillTx/>
                <a:latin typeface="Arial"/>
                <a:ea typeface="微软雅黑" pitchFamily="34" charset="-122"/>
                <a:cs typeface="+mj-cs"/>
              </a:rPr>
              <a:t>Version:</a:t>
            </a:r>
            <a:r>
              <a:rPr kumimoji="0" lang="en-US" altLang="zh-CN" sz="2000" i="0" u="none" strike="noStrike" kern="0" cap="none" spc="0" normalizeH="0" noProof="0" dirty="0" smtClean="0">
                <a:ln>
                  <a:noFill/>
                </a:ln>
                <a:solidFill>
                  <a:schemeClr val="bg1"/>
                </a:solidFill>
                <a:effectLst/>
                <a:uLnTx/>
                <a:uFillTx/>
                <a:latin typeface="Arial"/>
                <a:ea typeface="微软雅黑" pitchFamily="34" charset="-122"/>
                <a:cs typeface="+mj-cs"/>
              </a:rPr>
              <a:t> V1.0 (2016-1-30)</a:t>
            </a:r>
            <a:endParaRPr kumimoji="0" lang="zh-CN" altLang="en-US" sz="2000" i="0" u="none" strike="noStrike" kern="0" cap="none" spc="0" normalizeH="0" baseline="0" noProof="0" dirty="0" smtClean="0">
              <a:ln>
                <a:noFill/>
              </a:ln>
              <a:solidFill>
                <a:schemeClr val="bg1"/>
              </a:solidFill>
              <a:effectLst/>
              <a:uLnTx/>
              <a:uFillTx/>
              <a:latin typeface="Arial"/>
              <a:ea typeface="微软雅黑" pitchFamily="34" charset="-122"/>
              <a:cs typeface="+mj-cs"/>
            </a:endParaRPr>
          </a:p>
        </p:txBody>
      </p:sp>
    </p:spTree>
  </p:cSld>
  <p:clrMapOvr>
    <a:masterClrMapping/>
  </p:clrMapOvr>
  <p:transition advClick="0" advTm="8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TextBox 98"/>
          <p:cNvSpPr txBox="1"/>
          <p:nvPr/>
        </p:nvSpPr>
        <p:spPr>
          <a:xfrm>
            <a:off x="393373" y="1029652"/>
            <a:ext cx="865794" cy="400110"/>
          </a:xfrm>
          <a:prstGeom prst="rect">
            <a:avLst/>
          </a:prstGeom>
          <a:noFill/>
        </p:spPr>
        <p:txBody>
          <a:bodyPr wrap="square" rtlCol="0">
            <a:spAutoFit/>
          </a:bodyPr>
          <a:lstStyle/>
          <a:p>
            <a:pPr algn="ctr"/>
            <a:r>
              <a:rPr lang="en-US" altLang="zh-CN" sz="1000" dirty="0" smtClean="0">
                <a:latin typeface="Arial" pitchFamily="34" charset="0"/>
                <a:cs typeface="Arial" pitchFamily="34" charset="0"/>
              </a:rPr>
              <a:t>Mechanical meter</a:t>
            </a:r>
            <a:endParaRPr lang="zh-CN" altLang="en-US" sz="1000" dirty="0">
              <a:latin typeface="Arial" pitchFamily="34" charset="0"/>
              <a:cs typeface="Arial" pitchFamily="34" charset="0"/>
            </a:endParaRPr>
          </a:p>
        </p:txBody>
      </p:sp>
      <p:sp>
        <p:nvSpPr>
          <p:cNvPr id="101" name="TextBox 100"/>
          <p:cNvSpPr txBox="1"/>
          <p:nvPr/>
        </p:nvSpPr>
        <p:spPr>
          <a:xfrm>
            <a:off x="1403662" y="1029652"/>
            <a:ext cx="822960" cy="400110"/>
          </a:xfrm>
          <a:prstGeom prst="rect">
            <a:avLst/>
          </a:prstGeom>
          <a:noFill/>
        </p:spPr>
        <p:txBody>
          <a:bodyPr wrap="square" rtlCol="0">
            <a:spAutoFit/>
          </a:bodyPr>
          <a:lstStyle/>
          <a:p>
            <a:pPr algn="ctr"/>
            <a:r>
              <a:rPr lang="en-US" altLang="zh-CN" sz="1000" dirty="0" smtClean="0">
                <a:latin typeface="Arial" pitchFamily="34" charset="0"/>
                <a:cs typeface="Arial" pitchFamily="34" charset="0"/>
              </a:rPr>
              <a:t>DLMS</a:t>
            </a:r>
            <a:r>
              <a:rPr lang="zh-CN" altLang="en-US" sz="1000" dirty="0" smtClean="0">
                <a:latin typeface="Arial" pitchFamily="34" charset="0"/>
                <a:cs typeface="Arial" pitchFamily="34" charset="0"/>
              </a:rPr>
              <a:t> </a:t>
            </a:r>
            <a:r>
              <a:rPr lang="en-US" altLang="zh-CN" sz="1000" dirty="0" smtClean="0">
                <a:latin typeface="Arial" pitchFamily="34" charset="0"/>
                <a:cs typeface="Arial" pitchFamily="34" charset="0"/>
              </a:rPr>
              <a:t>meter</a:t>
            </a:r>
            <a:endParaRPr lang="zh-CN" altLang="en-US" sz="1000" dirty="0">
              <a:latin typeface="Arial" pitchFamily="34" charset="0"/>
              <a:cs typeface="Arial" pitchFamily="34" charset="0"/>
            </a:endParaRPr>
          </a:p>
        </p:txBody>
      </p:sp>
      <p:sp>
        <p:nvSpPr>
          <p:cNvPr id="102" name="TextBox 101"/>
          <p:cNvSpPr txBox="1"/>
          <p:nvPr/>
        </p:nvSpPr>
        <p:spPr>
          <a:xfrm>
            <a:off x="2372691" y="1029652"/>
            <a:ext cx="955040" cy="400110"/>
          </a:xfrm>
          <a:prstGeom prst="rect">
            <a:avLst/>
          </a:prstGeom>
          <a:noFill/>
        </p:spPr>
        <p:txBody>
          <a:bodyPr wrap="square" rtlCol="0">
            <a:spAutoFit/>
          </a:bodyPr>
          <a:lstStyle/>
          <a:p>
            <a:pPr algn="ctr"/>
            <a:r>
              <a:rPr lang="en-US" altLang="zh-CN" sz="1000" dirty="0" smtClean="0">
                <a:latin typeface="Arial" pitchFamily="34" charset="0"/>
                <a:cs typeface="Arial" pitchFamily="34" charset="0"/>
              </a:rPr>
              <a:t>ModBus</a:t>
            </a:r>
            <a:r>
              <a:rPr lang="zh-CN" altLang="en-US" sz="1000" dirty="0" smtClean="0">
                <a:latin typeface="Arial" pitchFamily="34" charset="0"/>
                <a:cs typeface="Arial" pitchFamily="34" charset="0"/>
              </a:rPr>
              <a:t> </a:t>
            </a:r>
            <a:r>
              <a:rPr lang="en-US" altLang="zh-CN" sz="1000" dirty="0" smtClean="0">
                <a:latin typeface="Arial" pitchFamily="34" charset="0"/>
                <a:cs typeface="Arial" pitchFamily="34" charset="0"/>
              </a:rPr>
              <a:t>meter</a:t>
            </a:r>
            <a:endParaRPr lang="zh-CN" altLang="en-US" sz="1000" dirty="0">
              <a:latin typeface="Arial" pitchFamily="34" charset="0"/>
              <a:cs typeface="Arial" pitchFamily="34" charset="0"/>
            </a:endParaRPr>
          </a:p>
        </p:txBody>
      </p:sp>
      <p:sp>
        <p:nvSpPr>
          <p:cNvPr id="105" name="TextBox 104"/>
          <p:cNvSpPr txBox="1"/>
          <p:nvPr/>
        </p:nvSpPr>
        <p:spPr>
          <a:xfrm>
            <a:off x="3460965" y="1029652"/>
            <a:ext cx="933450" cy="400110"/>
          </a:xfrm>
          <a:prstGeom prst="rect">
            <a:avLst/>
          </a:prstGeom>
          <a:noFill/>
        </p:spPr>
        <p:txBody>
          <a:bodyPr wrap="square" rtlCol="0">
            <a:spAutoFit/>
          </a:bodyPr>
          <a:lstStyle/>
          <a:p>
            <a:pPr algn="ctr"/>
            <a:r>
              <a:rPr lang="en-US" altLang="zh-CN" sz="1000" dirty="0" smtClean="0">
                <a:latin typeface="Arial" pitchFamily="34" charset="0"/>
                <a:cs typeface="Arial" pitchFamily="34" charset="0"/>
              </a:rPr>
              <a:t>Single-phase meter</a:t>
            </a:r>
            <a:endParaRPr lang="zh-CN" altLang="en-US" sz="1000" dirty="0">
              <a:latin typeface="Arial" pitchFamily="34" charset="0"/>
              <a:cs typeface="Arial" pitchFamily="34" charset="0"/>
            </a:endParaRPr>
          </a:p>
        </p:txBody>
      </p:sp>
      <p:sp>
        <p:nvSpPr>
          <p:cNvPr id="107" name="TextBox 106"/>
          <p:cNvSpPr txBox="1"/>
          <p:nvPr/>
        </p:nvSpPr>
        <p:spPr>
          <a:xfrm>
            <a:off x="4546670" y="1029652"/>
            <a:ext cx="1057274" cy="400110"/>
          </a:xfrm>
          <a:prstGeom prst="rect">
            <a:avLst/>
          </a:prstGeom>
          <a:noFill/>
        </p:spPr>
        <p:txBody>
          <a:bodyPr wrap="square" rtlCol="0">
            <a:spAutoFit/>
          </a:bodyPr>
          <a:lstStyle/>
          <a:p>
            <a:pPr algn="ctr"/>
            <a:r>
              <a:rPr lang="en-US" altLang="zh-CN" sz="1000" dirty="0" smtClean="0">
                <a:latin typeface="Arial" pitchFamily="34" charset="0"/>
                <a:cs typeface="Arial" pitchFamily="34" charset="0"/>
              </a:rPr>
              <a:t>Three-phase meter</a:t>
            </a:r>
            <a:endParaRPr lang="zh-CN" altLang="en-US" sz="1000" dirty="0">
              <a:latin typeface="Arial" pitchFamily="34" charset="0"/>
              <a:cs typeface="Arial" pitchFamily="34" charset="0"/>
            </a:endParaRPr>
          </a:p>
        </p:txBody>
      </p:sp>
      <p:sp>
        <p:nvSpPr>
          <p:cNvPr id="108" name="TextBox 107"/>
          <p:cNvSpPr txBox="1"/>
          <p:nvPr/>
        </p:nvSpPr>
        <p:spPr>
          <a:xfrm>
            <a:off x="5743285" y="1029652"/>
            <a:ext cx="770657" cy="400110"/>
          </a:xfrm>
          <a:prstGeom prst="rect">
            <a:avLst/>
          </a:prstGeom>
          <a:noFill/>
        </p:spPr>
        <p:txBody>
          <a:bodyPr wrap="square" rtlCol="0">
            <a:spAutoFit/>
          </a:bodyPr>
          <a:lstStyle/>
          <a:p>
            <a:pPr algn="ctr"/>
            <a:r>
              <a:rPr lang="en-US" altLang="zh-CN" sz="1000" dirty="0" smtClean="0">
                <a:latin typeface="Arial" pitchFamily="34" charset="0"/>
                <a:cs typeface="Arial" pitchFamily="34" charset="0"/>
              </a:rPr>
              <a:t>POS</a:t>
            </a:r>
            <a:r>
              <a:rPr lang="zh-CN" altLang="en-US" sz="1000" dirty="0" smtClean="0">
                <a:latin typeface="Arial" pitchFamily="34" charset="0"/>
                <a:cs typeface="Arial" pitchFamily="34" charset="0"/>
              </a:rPr>
              <a:t> </a:t>
            </a:r>
            <a:r>
              <a:rPr lang="en-US" altLang="zh-CN" sz="1000" dirty="0" smtClean="0">
                <a:latin typeface="Arial" pitchFamily="34" charset="0"/>
                <a:cs typeface="Arial" pitchFamily="34" charset="0"/>
              </a:rPr>
              <a:t>machine</a:t>
            </a:r>
            <a:endParaRPr lang="zh-CN" altLang="en-US" sz="1000" dirty="0">
              <a:latin typeface="Arial" pitchFamily="34" charset="0"/>
              <a:cs typeface="Arial" pitchFamily="34" charset="0"/>
            </a:endParaRPr>
          </a:p>
        </p:txBody>
      </p:sp>
      <p:sp>
        <p:nvSpPr>
          <p:cNvPr id="110" name="矩形 109"/>
          <p:cNvSpPr/>
          <p:nvPr/>
        </p:nvSpPr>
        <p:spPr>
          <a:xfrm>
            <a:off x="6553199" y="1029652"/>
            <a:ext cx="1285847" cy="400110"/>
          </a:xfrm>
          <a:prstGeom prst="rect">
            <a:avLst/>
          </a:prstGeom>
        </p:spPr>
        <p:txBody>
          <a:bodyPr wrap="square">
            <a:spAutoFit/>
          </a:bodyPr>
          <a:lstStyle/>
          <a:p>
            <a:pPr algn="ctr"/>
            <a:r>
              <a:rPr lang="en-US" altLang="zh-CN" sz="1000" dirty="0" smtClean="0">
                <a:latin typeface="Arial" pitchFamily="34" charset="0"/>
                <a:cs typeface="Arial" pitchFamily="34" charset="0"/>
              </a:rPr>
              <a:t>Power detection module</a:t>
            </a:r>
            <a:endParaRPr lang="zh-CN" altLang="en-US" sz="1000" dirty="0">
              <a:latin typeface="Arial" pitchFamily="34" charset="0"/>
              <a:cs typeface="Arial" pitchFamily="34" charset="0"/>
            </a:endParaRPr>
          </a:p>
        </p:txBody>
      </p:sp>
      <p:sp>
        <p:nvSpPr>
          <p:cNvPr id="111" name="矩形 110"/>
          <p:cNvSpPr/>
          <p:nvPr/>
        </p:nvSpPr>
        <p:spPr>
          <a:xfrm>
            <a:off x="8101612" y="1106597"/>
            <a:ext cx="356188" cy="246221"/>
          </a:xfrm>
          <a:prstGeom prst="rect">
            <a:avLst/>
          </a:prstGeom>
        </p:spPr>
        <p:txBody>
          <a:bodyPr wrap="none">
            <a:spAutoFit/>
          </a:bodyPr>
          <a:lstStyle/>
          <a:p>
            <a:pPr algn="ctr"/>
            <a:r>
              <a:rPr lang="en-US" altLang="zh-CN" sz="1000" dirty="0" smtClean="0">
                <a:latin typeface="Arial" pitchFamily="34" charset="0"/>
                <a:cs typeface="Arial" pitchFamily="34" charset="0"/>
              </a:rPr>
              <a:t>CT</a:t>
            </a:r>
            <a:endParaRPr lang="zh-CN" altLang="en-US" sz="1000" dirty="0">
              <a:latin typeface="Arial" pitchFamily="34" charset="0"/>
              <a:cs typeface="Arial" pitchFamily="34" charset="0"/>
            </a:endParaRPr>
          </a:p>
        </p:txBody>
      </p:sp>
      <p:sp>
        <p:nvSpPr>
          <p:cNvPr id="113" name="矩形 112"/>
          <p:cNvSpPr/>
          <p:nvPr/>
        </p:nvSpPr>
        <p:spPr>
          <a:xfrm>
            <a:off x="642659" y="2225587"/>
            <a:ext cx="348172" cy="246221"/>
          </a:xfrm>
          <a:prstGeom prst="rect">
            <a:avLst/>
          </a:prstGeom>
        </p:spPr>
        <p:txBody>
          <a:bodyPr wrap="none">
            <a:spAutoFit/>
          </a:bodyPr>
          <a:lstStyle/>
          <a:p>
            <a:pPr algn="ctr"/>
            <a:r>
              <a:rPr lang="en-US" altLang="zh-CN" sz="1000" dirty="0" smtClean="0">
                <a:latin typeface="Arial" pitchFamily="34" charset="0"/>
                <a:cs typeface="Arial" pitchFamily="34" charset="0"/>
              </a:rPr>
              <a:t>PT</a:t>
            </a:r>
            <a:endParaRPr lang="zh-CN" altLang="en-US" sz="1000" dirty="0">
              <a:latin typeface="Arial" pitchFamily="34" charset="0"/>
              <a:cs typeface="Arial" pitchFamily="34" charset="0"/>
            </a:endParaRPr>
          </a:p>
        </p:txBody>
      </p:sp>
      <p:sp>
        <p:nvSpPr>
          <p:cNvPr id="114" name="矩形 113"/>
          <p:cNvSpPr/>
          <p:nvPr/>
        </p:nvSpPr>
        <p:spPr>
          <a:xfrm>
            <a:off x="1364631" y="2225587"/>
            <a:ext cx="881972" cy="246221"/>
          </a:xfrm>
          <a:prstGeom prst="rect">
            <a:avLst/>
          </a:prstGeom>
        </p:spPr>
        <p:txBody>
          <a:bodyPr wrap="none">
            <a:spAutoFit/>
          </a:bodyPr>
          <a:lstStyle/>
          <a:p>
            <a:pPr algn="ctr"/>
            <a:r>
              <a:rPr lang="en-US" altLang="zh-CN" sz="1000" dirty="0" smtClean="0">
                <a:latin typeface="Arial" pitchFamily="34" charset="0"/>
                <a:cs typeface="Arial" pitchFamily="34" charset="0"/>
              </a:rPr>
              <a:t>Transformer</a:t>
            </a:r>
            <a:endParaRPr lang="zh-CN" altLang="en-US" sz="1000" dirty="0">
              <a:latin typeface="Arial" pitchFamily="34" charset="0"/>
              <a:cs typeface="Arial" pitchFamily="34" charset="0"/>
            </a:endParaRPr>
          </a:p>
        </p:txBody>
      </p:sp>
      <p:sp>
        <p:nvSpPr>
          <p:cNvPr id="116" name="矩形 115"/>
          <p:cNvSpPr/>
          <p:nvPr/>
        </p:nvSpPr>
        <p:spPr>
          <a:xfrm>
            <a:off x="2422142" y="2225587"/>
            <a:ext cx="837089" cy="246221"/>
          </a:xfrm>
          <a:prstGeom prst="rect">
            <a:avLst/>
          </a:prstGeom>
        </p:spPr>
        <p:txBody>
          <a:bodyPr wrap="none">
            <a:spAutoFit/>
          </a:bodyPr>
          <a:lstStyle/>
          <a:p>
            <a:pPr algn="ctr"/>
            <a:r>
              <a:rPr lang="en-US" altLang="zh-CN" sz="1000" dirty="0" smtClean="0">
                <a:latin typeface="Arial" pitchFamily="34" charset="0"/>
                <a:cs typeface="Arial" pitchFamily="34" charset="0"/>
              </a:rPr>
              <a:t>Street lamp</a:t>
            </a:r>
            <a:endParaRPr lang="zh-CN" altLang="en-US" sz="1000" dirty="0">
              <a:latin typeface="Arial" pitchFamily="34" charset="0"/>
              <a:cs typeface="Arial" pitchFamily="34" charset="0"/>
            </a:endParaRPr>
          </a:p>
        </p:txBody>
      </p:sp>
      <p:sp>
        <p:nvSpPr>
          <p:cNvPr id="117" name="矩形 116"/>
          <p:cNvSpPr/>
          <p:nvPr/>
        </p:nvSpPr>
        <p:spPr>
          <a:xfrm>
            <a:off x="3381376" y="2158912"/>
            <a:ext cx="1362074" cy="400110"/>
          </a:xfrm>
          <a:prstGeom prst="rect">
            <a:avLst/>
          </a:prstGeom>
        </p:spPr>
        <p:txBody>
          <a:bodyPr wrap="square">
            <a:spAutoFit/>
          </a:bodyPr>
          <a:lstStyle/>
          <a:p>
            <a:pPr algn="ctr"/>
            <a:r>
              <a:rPr lang="en-US" altLang="zh-CN" sz="1000" dirty="0" smtClean="0">
                <a:latin typeface="Arial" pitchFamily="34" charset="0"/>
                <a:cs typeface="Arial" pitchFamily="34" charset="0"/>
              </a:rPr>
              <a:t>Humidity &amp;</a:t>
            </a:r>
          </a:p>
          <a:p>
            <a:pPr algn="ctr"/>
            <a:r>
              <a:rPr lang="en-US" altLang="zh-CN" sz="1000" dirty="0" smtClean="0">
                <a:latin typeface="Arial" pitchFamily="34" charset="0"/>
                <a:cs typeface="Arial" pitchFamily="34" charset="0"/>
              </a:rPr>
              <a:t>temperature sensor </a:t>
            </a:r>
            <a:endParaRPr lang="zh-CN" altLang="en-US" sz="1000" dirty="0">
              <a:latin typeface="Arial" pitchFamily="34" charset="0"/>
              <a:cs typeface="Arial" pitchFamily="34" charset="0"/>
            </a:endParaRPr>
          </a:p>
        </p:txBody>
      </p:sp>
      <p:sp>
        <p:nvSpPr>
          <p:cNvPr id="119" name="矩形 118"/>
          <p:cNvSpPr/>
          <p:nvPr/>
        </p:nvSpPr>
        <p:spPr>
          <a:xfrm>
            <a:off x="4537432" y="2225587"/>
            <a:ext cx="1056700" cy="246221"/>
          </a:xfrm>
          <a:prstGeom prst="rect">
            <a:avLst/>
          </a:prstGeom>
        </p:spPr>
        <p:txBody>
          <a:bodyPr wrap="none">
            <a:spAutoFit/>
          </a:bodyPr>
          <a:lstStyle/>
          <a:p>
            <a:pPr algn="ctr"/>
            <a:r>
              <a:rPr lang="en-US" altLang="zh-CN" sz="1000" dirty="0" smtClean="0">
                <a:latin typeface="Arial" pitchFamily="34" charset="0"/>
                <a:cs typeface="Arial" pitchFamily="34" charset="0"/>
              </a:rPr>
              <a:t>Human counter</a:t>
            </a:r>
            <a:endParaRPr lang="zh-CN" altLang="en-US" sz="1000" dirty="0">
              <a:latin typeface="Arial" pitchFamily="34" charset="0"/>
              <a:cs typeface="Arial" pitchFamily="34" charset="0"/>
            </a:endParaRPr>
          </a:p>
        </p:txBody>
      </p:sp>
      <p:sp>
        <p:nvSpPr>
          <p:cNvPr id="120" name="矩形 119"/>
          <p:cNvSpPr/>
          <p:nvPr/>
        </p:nvSpPr>
        <p:spPr>
          <a:xfrm>
            <a:off x="5557113" y="2168437"/>
            <a:ext cx="1123950" cy="400110"/>
          </a:xfrm>
          <a:prstGeom prst="rect">
            <a:avLst/>
          </a:prstGeom>
        </p:spPr>
        <p:txBody>
          <a:bodyPr wrap="square">
            <a:spAutoFit/>
          </a:bodyPr>
          <a:lstStyle/>
          <a:p>
            <a:pPr algn="ctr"/>
            <a:r>
              <a:rPr lang="en-US" altLang="zh-CN" sz="1000" dirty="0" smtClean="0">
                <a:latin typeface="Arial" pitchFamily="34" charset="0"/>
                <a:cs typeface="Arial" pitchFamily="34" charset="0"/>
              </a:rPr>
              <a:t>Microwave object detector</a:t>
            </a:r>
            <a:endParaRPr lang="zh-CN" altLang="en-US" sz="1000" dirty="0">
              <a:latin typeface="Arial" pitchFamily="34" charset="0"/>
              <a:cs typeface="Arial" pitchFamily="34" charset="0"/>
            </a:endParaRPr>
          </a:p>
        </p:txBody>
      </p:sp>
      <p:sp>
        <p:nvSpPr>
          <p:cNvPr id="122" name="矩形 121"/>
          <p:cNvSpPr/>
          <p:nvPr/>
        </p:nvSpPr>
        <p:spPr>
          <a:xfrm>
            <a:off x="6658696" y="2168437"/>
            <a:ext cx="1055802" cy="400110"/>
          </a:xfrm>
          <a:prstGeom prst="rect">
            <a:avLst/>
          </a:prstGeom>
        </p:spPr>
        <p:txBody>
          <a:bodyPr wrap="square">
            <a:spAutoFit/>
          </a:bodyPr>
          <a:lstStyle/>
          <a:p>
            <a:pPr algn="ctr"/>
            <a:r>
              <a:rPr lang="en-US" altLang="zh-CN" sz="1000" dirty="0" smtClean="0">
                <a:latin typeface="Arial" pitchFamily="34" charset="0"/>
                <a:cs typeface="Arial" pitchFamily="34" charset="0"/>
              </a:rPr>
              <a:t>Infrared repeater</a:t>
            </a:r>
            <a:endParaRPr lang="zh-CN" altLang="en-US" sz="1000" dirty="0">
              <a:latin typeface="Arial" pitchFamily="34" charset="0"/>
              <a:cs typeface="Arial" pitchFamily="34" charset="0"/>
            </a:endParaRPr>
          </a:p>
        </p:txBody>
      </p:sp>
      <p:sp>
        <p:nvSpPr>
          <p:cNvPr id="123" name="矩形 122"/>
          <p:cNvSpPr/>
          <p:nvPr/>
        </p:nvSpPr>
        <p:spPr>
          <a:xfrm>
            <a:off x="7686675" y="2168437"/>
            <a:ext cx="1186062" cy="400110"/>
          </a:xfrm>
          <a:prstGeom prst="rect">
            <a:avLst/>
          </a:prstGeom>
        </p:spPr>
        <p:txBody>
          <a:bodyPr wrap="square">
            <a:spAutoFit/>
          </a:bodyPr>
          <a:lstStyle/>
          <a:p>
            <a:pPr algn="ctr"/>
            <a:r>
              <a:rPr lang="en-US" altLang="zh-CN" sz="1000" dirty="0" smtClean="0">
                <a:latin typeface="Arial" pitchFamily="34" charset="0"/>
                <a:cs typeface="Arial" pitchFamily="34" charset="0"/>
              </a:rPr>
              <a:t>Temperature controller</a:t>
            </a:r>
            <a:endParaRPr lang="zh-CN" altLang="en-US" sz="1000" dirty="0">
              <a:latin typeface="Arial" pitchFamily="34" charset="0"/>
              <a:cs typeface="Arial" pitchFamily="34" charset="0"/>
            </a:endParaRPr>
          </a:p>
        </p:txBody>
      </p:sp>
      <p:sp>
        <p:nvSpPr>
          <p:cNvPr id="125" name="矩形 124"/>
          <p:cNvSpPr/>
          <p:nvPr/>
        </p:nvSpPr>
        <p:spPr>
          <a:xfrm>
            <a:off x="361239" y="3268786"/>
            <a:ext cx="930063" cy="246221"/>
          </a:xfrm>
          <a:prstGeom prst="rect">
            <a:avLst/>
          </a:prstGeom>
        </p:spPr>
        <p:txBody>
          <a:bodyPr wrap="none">
            <a:spAutoFit/>
          </a:bodyPr>
          <a:lstStyle/>
          <a:p>
            <a:pPr algn="ctr"/>
            <a:r>
              <a:rPr lang="en-US" altLang="zh-CN" sz="1000" dirty="0" smtClean="0">
                <a:latin typeface="Arial" pitchFamily="34" charset="0"/>
                <a:cs typeface="Arial" pitchFamily="34" charset="0"/>
              </a:rPr>
              <a:t>Smart socket</a:t>
            </a:r>
            <a:endParaRPr lang="zh-CN" altLang="en-US" sz="1000" dirty="0">
              <a:latin typeface="Arial" pitchFamily="34" charset="0"/>
              <a:cs typeface="Arial" pitchFamily="34" charset="0"/>
            </a:endParaRPr>
          </a:p>
        </p:txBody>
      </p:sp>
      <p:sp>
        <p:nvSpPr>
          <p:cNvPr id="126" name="矩形 125"/>
          <p:cNvSpPr/>
          <p:nvPr/>
        </p:nvSpPr>
        <p:spPr>
          <a:xfrm>
            <a:off x="1369649" y="3268786"/>
            <a:ext cx="1157689" cy="246221"/>
          </a:xfrm>
          <a:prstGeom prst="rect">
            <a:avLst/>
          </a:prstGeom>
        </p:spPr>
        <p:txBody>
          <a:bodyPr wrap="none">
            <a:spAutoFit/>
          </a:bodyPr>
          <a:lstStyle/>
          <a:p>
            <a:pPr algn="ctr"/>
            <a:r>
              <a:rPr lang="en-US" altLang="zh-CN" sz="1000" dirty="0" smtClean="0">
                <a:latin typeface="Arial" pitchFamily="34" charset="0"/>
                <a:cs typeface="Arial" pitchFamily="34" charset="0"/>
              </a:rPr>
              <a:t>Cold water meter</a:t>
            </a:r>
            <a:endParaRPr lang="zh-CN" altLang="en-US" sz="1000" dirty="0">
              <a:latin typeface="Arial" pitchFamily="34" charset="0"/>
              <a:cs typeface="Arial" pitchFamily="34" charset="0"/>
            </a:endParaRPr>
          </a:p>
        </p:txBody>
      </p:sp>
      <p:sp>
        <p:nvSpPr>
          <p:cNvPr id="128" name="矩形 127"/>
          <p:cNvSpPr/>
          <p:nvPr/>
        </p:nvSpPr>
        <p:spPr>
          <a:xfrm>
            <a:off x="2303427" y="3268786"/>
            <a:ext cx="1093569" cy="246221"/>
          </a:xfrm>
          <a:prstGeom prst="rect">
            <a:avLst/>
          </a:prstGeom>
        </p:spPr>
        <p:txBody>
          <a:bodyPr wrap="none">
            <a:spAutoFit/>
          </a:bodyPr>
          <a:lstStyle/>
          <a:p>
            <a:pPr algn="ctr"/>
            <a:r>
              <a:rPr lang="en-US" altLang="zh-CN" sz="1000" dirty="0" smtClean="0">
                <a:latin typeface="Arial" pitchFamily="34" charset="0"/>
                <a:cs typeface="Arial" pitchFamily="34" charset="0"/>
              </a:rPr>
              <a:t>Hot water meter</a:t>
            </a:r>
            <a:endParaRPr lang="zh-CN" altLang="en-US" sz="1000" dirty="0">
              <a:latin typeface="Arial" pitchFamily="34" charset="0"/>
              <a:cs typeface="Arial" pitchFamily="34" charset="0"/>
            </a:endParaRPr>
          </a:p>
        </p:txBody>
      </p:sp>
      <p:sp>
        <p:nvSpPr>
          <p:cNvPr id="129" name="矩形 128"/>
          <p:cNvSpPr/>
          <p:nvPr/>
        </p:nvSpPr>
        <p:spPr>
          <a:xfrm>
            <a:off x="3418103" y="3268041"/>
            <a:ext cx="1019175" cy="400110"/>
          </a:xfrm>
          <a:prstGeom prst="rect">
            <a:avLst/>
          </a:prstGeom>
        </p:spPr>
        <p:txBody>
          <a:bodyPr wrap="square">
            <a:spAutoFit/>
          </a:bodyPr>
          <a:lstStyle/>
          <a:p>
            <a:pPr algn="ctr"/>
            <a:r>
              <a:rPr lang="en-US" altLang="zh-CN" sz="1000" dirty="0" smtClean="0">
                <a:latin typeface="Arial" pitchFamily="34" charset="0"/>
                <a:cs typeface="Arial" pitchFamily="34" charset="0"/>
              </a:rPr>
              <a:t>Three-phase load switch</a:t>
            </a:r>
            <a:endParaRPr lang="zh-CN" altLang="en-US" sz="1000" dirty="0">
              <a:latin typeface="Arial" pitchFamily="34" charset="0"/>
              <a:cs typeface="Arial" pitchFamily="34" charset="0"/>
            </a:endParaRPr>
          </a:p>
        </p:txBody>
      </p:sp>
      <p:sp>
        <p:nvSpPr>
          <p:cNvPr id="131" name="矩形 130"/>
          <p:cNvSpPr/>
          <p:nvPr/>
        </p:nvSpPr>
        <p:spPr>
          <a:xfrm>
            <a:off x="4562186" y="3268786"/>
            <a:ext cx="1026243" cy="246221"/>
          </a:xfrm>
          <a:prstGeom prst="rect">
            <a:avLst/>
          </a:prstGeom>
        </p:spPr>
        <p:txBody>
          <a:bodyPr wrap="none">
            <a:spAutoFit/>
          </a:bodyPr>
          <a:lstStyle/>
          <a:p>
            <a:r>
              <a:rPr lang="en-US" altLang="zh-CN" sz="1000" dirty="0" smtClean="0">
                <a:latin typeface="Arial" pitchFamily="34" charset="0"/>
                <a:cs typeface="Arial" pitchFamily="34" charset="0"/>
              </a:rPr>
              <a:t>Dimmer switch</a:t>
            </a:r>
          </a:p>
        </p:txBody>
      </p:sp>
      <p:sp>
        <p:nvSpPr>
          <p:cNvPr id="132" name="矩形 131"/>
          <p:cNvSpPr/>
          <p:nvPr/>
        </p:nvSpPr>
        <p:spPr>
          <a:xfrm>
            <a:off x="5898422" y="3268786"/>
            <a:ext cx="460382" cy="246221"/>
          </a:xfrm>
          <a:prstGeom prst="rect">
            <a:avLst/>
          </a:prstGeom>
        </p:spPr>
        <p:txBody>
          <a:bodyPr wrap="none">
            <a:spAutoFit/>
          </a:bodyPr>
          <a:lstStyle/>
          <a:p>
            <a:pPr algn="ctr"/>
            <a:r>
              <a:rPr lang="en-US" altLang="zh-CN" sz="1000" dirty="0" smtClean="0">
                <a:latin typeface="Arial" pitchFamily="34" charset="0"/>
                <a:cs typeface="Arial" pitchFamily="34" charset="0"/>
              </a:rPr>
              <a:t>Light</a:t>
            </a:r>
            <a:endParaRPr lang="zh-CN" altLang="en-US" sz="1000" dirty="0">
              <a:latin typeface="Arial" pitchFamily="34" charset="0"/>
              <a:cs typeface="Arial" pitchFamily="34" charset="0"/>
            </a:endParaRPr>
          </a:p>
        </p:txBody>
      </p:sp>
      <p:sp>
        <p:nvSpPr>
          <p:cNvPr id="134" name="矩形 133"/>
          <p:cNvSpPr/>
          <p:nvPr/>
        </p:nvSpPr>
        <p:spPr>
          <a:xfrm>
            <a:off x="6783189" y="3268786"/>
            <a:ext cx="825867" cy="246221"/>
          </a:xfrm>
          <a:prstGeom prst="rect">
            <a:avLst/>
          </a:prstGeom>
        </p:spPr>
        <p:txBody>
          <a:bodyPr wrap="none">
            <a:spAutoFit/>
          </a:bodyPr>
          <a:lstStyle/>
          <a:p>
            <a:pPr algn="ctr"/>
            <a:r>
              <a:rPr lang="en-US" altLang="zh-CN" sz="1000" dirty="0" smtClean="0">
                <a:latin typeface="Arial" pitchFamily="34" charset="0"/>
                <a:cs typeface="Arial" pitchFamily="34" charset="0"/>
              </a:rPr>
              <a:t>Wall switch</a:t>
            </a:r>
            <a:endParaRPr lang="zh-CN" altLang="en-US" sz="1000" dirty="0">
              <a:latin typeface="Arial" pitchFamily="34" charset="0"/>
              <a:cs typeface="Arial" pitchFamily="34" charset="0"/>
            </a:endParaRPr>
          </a:p>
        </p:txBody>
      </p:sp>
      <p:sp>
        <p:nvSpPr>
          <p:cNvPr id="135" name="矩形 134"/>
          <p:cNvSpPr/>
          <p:nvPr/>
        </p:nvSpPr>
        <p:spPr>
          <a:xfrm>
            <a:off x="7754562" y="3268786"/>
            <a:ext cx="1050288" cy="246221"/>
          </a:xfrm>
          <a:prstGeom prst="rect">
            <a:avLst/>
          </a:prstGeom>
        </p:spPr>
        <p:txBody>
          <a:bodyPr wrap="none">
            <a:spAutoFit/>
          </a:bodyPr>
          <a:lstStyle/>
          <a:p>
            <a:pPr algn="ctr"/>
            <a:r>
              <a:rPr lang="en-US" altLang="zh-CN" sz="1000" dirty="0" smtClean="0">
                <a:latin typeface="Arial" pitchFamily="34" charset="0"/>
                <a:cs typeface="Arial" pitchFamily="34" charset="0"/>
              </a:rPr>
              <a:t>Electronic label</a:t>
            </a:r>
            <a:endParaRPr lang="zh-CN" altLang="en-US" sz="1000" dirty="0">
              <a:latin typeface="Arial" pitchFamily="34" charset="0"/>
              <a:cs typeface="Arial" pitchFamily="34" charset="0"/>
            </a:endParaRPr>
          </a:p>
        </p:txBody>
      </p:sp>
      <p:sp>
        <p:nvSpPr>
          <p:cNvPr id="137" name="矩形 136"/>
          <p:cNvSpPr/>
          <p:nvPr/>
        </p:nvSpPr>
        <p:spPr>
          <a:xfrm>
            <a:off x="316355" y="4262879"/>
            <a:ext cx="1019831" cy="246221"/>
          </a:xfrm>
          <a:prstGeom prst="rect">
            <a:avLst/>
          </a:prstGeom>
        </p:spPr>
        <p:txBody>
          <a:bodyPr wrap="none">
            <a:spAutoFit/>
          </a:bodyPr>
          <a:lstStyle/>
          <a:p>
            <a:pPr algn="ctr"/>
            <a:r>
              <a:rPr lang="en-US" altLang="zh-CN" sz="1000" dirty="0" smtClean="0">
                <a:latin typeface="Arial" pitchFamily="34" charset="0"/>
                <a:cs typeface="Arial" pitchFamily="34" charset="0"/>
              </a:rPr>
              <a:t>Video gateway</a:t>
            </a:r>
            <a:endParaRPr lang="zh-CN" altLang="en-US" sz="1000" dirty="0">
              <a:latin typeface="Arial" pitchFamily="34" charset="0"/>
              <a:cs typeface="Arial" pitchFamily="34" charset="0"/>
            </a:endParaRPr>
          </a:p>
        </p:txBody>
      </p:sp>
      <p:sp>
        <p:nvSpPr>
          <p:cNvPr id="138" name="矩形 137"/>
          <p:cNvSpPr/>
          <p:nvPr/>
        </p:nvSpPr>
        <p:spPr>
          <a:xfrm>
            <a:off x="1417437" y="4262879"/>
            <a:ext cx="795411" cy="246221"/>
          </a:xfrm>
          <a:prstGeom prst="rect">
            <a:avLst/>
          </a:prstGeom>
        </p:spPr>
        <p:txBody>
          <a:bodyPr wrap="none">
            <a:spAutoFit/>
          </a:bodyPr>
          <a:lstStyle/>
          <a:p>
            <a:pPr algn="ctr"/>
            <a:r>
              <a:rPr lang="en-US" altLang="zh-CN" sz="1000" dirty="0" smtClean="0">
                <a:latin typeface="Arial" pitchFamily="34" charset="0"/>
                <a:cs typeface="Arial" pitchFamily="34" charset="0"/>
              </a:rPr>
              <a:t>Air cleaner</a:t>
            </a:r>
            <a:endParaRPr lang="zh-CN" altLang="en-US" sz="1000" dirty="0">
              <a:latin typeface="Arial" pitchFamily="34" charset="0"/>
              <a:cs typeface="Arial" pitchFamily="34" charset="0"/>
            </a:endParaRPr>
          </a:p>
        </p:txBody>
      </p:sp>
      <p:sp>
        <p:nvSpPr>
          <p:cNvPr id="140" name="矩形 139"/>
          <p:cNvSpPr/>
          <p:nvPr/>
        </p:nvSpPr>
        <p:spPr>
          <a:xfrm>
            <a:off x="2238375" y="4262879"/>
            <a:ext cx="1223673" cy="400110"/>
          </a:xfrm>
          <a:prstGeom prst="rect">
            <a:avLst/>
          </a:prstGeom>
        </p:spPr>
        <p:txBody>
          <a:bodyPr wrap="square">
            <a:spAutoFit/>
          </a:bodyPr>
          <a:lstStyle/>
          <a:p>
            <a:pPr algn="ctr"/>
            <a:r>
              <a:rPr lang="en-US" altLang="zh-CN" sz="1000" dirty="0" smtClean="0">
                <a:latin typeface="Arial" pitchFamily="34" charset="0"/>
                <a:cs typeface="Arial" pitchFamily="34" charset="0"/>
              </a:rPr>
              <a:t>Water heater controller</a:t>
            </a:r>
            <a:endParaRPr lang="zh-CN" altLang="en-US" sz="1000" dirty="0">
              <a:latin typeface="Arial" pitchFamily="34" charset="0"/>
              <a:cs typeface="Arial" pitchFamily="34" charset="0"/>
            </a:endParaRPr>
          </a:p>
        </p:txBody>
      </p:sp>
      <p:sp>
        <p:nvSpPr>
          <p:cNvPr id="141" name="矩形 140"/>
          <p:cNvSpPr/>
          <p:nvPr/>
        </p:nvSpPr>
        <p:spPr>
          <a:xfrm>
            <a:off x="3432202" y="4262879"/>
            <a:ext cx="990976" cy="246221"/>
          </a:xfrm>
          <a:prstGeom prst="rect">
            <a:avLst/>
          </a:prstGeom>
        </p:spPr>
        <p:txBody>
          <a:bodyPr wrap="none">
            <a:spAutoFit/>
          </a:bodyPr>
          <a:lstStyle/>
          <a:p>
            <a:pPr algn="ctr"/>
            <a:r>
              <a:rPr lang="en-US" altLang="zh-CN" sz="1000" dirty="0" smtClean="0">
                <a:latin typeface="Arial" pitchFamily="34" charset="0"/>
                <a:cs typeface="Arial" pitchFamily="34" charset="0"/>
              </a:rPr>
              <a:t>Load balancer</a:t>
            </a:r>
            <a:endParaRPr lang="zh-CN" altLang="en-US" sz="1000" dirty="0">
              <a:latin typeface="Arial" pitchFamily="34" charset="0"/>
              <a:cs typeface="Arial" pitchFamily="34" charset="0"/>
            </a:endParaRPr>
          </a:p>
        </p:txBody>
      </p:sp>
      <p:sp>
        <p:nvSpPr>
          <p:cNvPr id="143" name="矩形 142"/>
          <p:cNvSpPr/>
          <p:nvPr/>
        </p:nvSpPr>
        <p:spPr>
          <a:xfrm>
            <a:off x="4542950" y="4262879"/>
            <a:ext cx="1064714" cy="246221"/>
          </a:xfrm>
          <a:prstGeom prst="rect">
            <a:avLst/>
          </a:prstGeom>
        </p:spPr>
        <p:txBody>
          <a:bodyPr wrap="none">
            <a:spAutoFit/>
          </a:bodyPr>
          <a:lstStyle/>
          <a:p>
            <a:pPr algn="ctr"/>
            <a:r>
              <a:rPr lang="en-US" altLang="zh-CN" sz="1000" dirty="0" smtClean="0">
                <a:latin typeface="Arial" pitchFamily="34" charset="0"/>
                <a:cs typeface="Arial" pitchFamily="34" charset="0"/>
              </a:rPr>
              <a:t>Lamp controller</a:t>
            </a:r>
            <a:endParaRPr lang="zh-CN" altLang="en-US" sz="1000" dirty="0">
              <a:latin typeface="Arial" pitchFamily="34" charset="0"/>
              <a:cs typeface="Arial" pitchFamily="34" charset="0"/>
            </a:endParaRPr>
          </a:p>
        </p:txBody>
      </p:sp>
      <p:sp>
        <p:nvSpPr>
          <p:cNvPr id="144" name="矩形 143"/>
          <p:cNvSpPr/>
          <p:nvPr/>
        </p:nvSpPr>
        <p:spPr>
          <a:xfrm>
            <a:off x="5539349" y="4262879"/>
            <a:ext cx="1178529" cy="246221"/>
          </a:xfrm>
          <a:prstGeom prst="rect">
            <a:avLst/>
          </a:prstGeom>
        </p:spPr>
        <p:txBody>
          <a:bodyPr wrap="none">
            <a:spAutoFit/>
          </a:bodyPr>
          <a:lstStyle/>
          <a:p>
            <a:pPr algn="ctr"/>
            <a:r>
              <a:rPr lang="en-US" altLang="zh-CN" sz="1000" dirty="0" smtClean="0">
                <a:latin typeface="Arial" pitchFamily="34" charset="0"/>
                <a:cs typeface="Arial" pitchFamily="34" charset="0"/>
              </a:rPr>
              <a:t>Air duct controller</a:t>
            </a:r>
            <a:endParaRPr lang="zh-CN" altLang="en-US" sz="1000" dirty="0">
              <a:latin typeface="Arial" pitchFamily="34" charset="0"/>
              <a:cs typeface="Arial" pitchFamily="34" charset="0"/>
            </a:endParaRPr>
          </a:p>
        </p:txBody>
      </p:sp>
      <p:sp>
        <p:nvSpPr>
          <p:cNvPr id="146" name="矩形 145"/>
          <p:cNvSpPr/>
          <p:nvPr/>
        </p:nvSpPr>
        <p:spPr>
          <a:xfrm>
            <a:off x="6579371" y="4262879"/>
            <a:ext cx="1233503" cy="400110"/>
          </a:xfrm>
          <a:prstGeom prst="rect">
            <a:avLst/>
          </a:prstGeom>
        </p:spPr>
        <p:txBody>
          <a:bodyPr wrap="square">
            <a:spAutoFit/>
          </a:bodyPr>
          <a:lstStyle/>
          <a:p>
            <a:pPr algn="ctr"/>
            <a:r>
              <a:rPr lang="en-US" altLang="zh-CN" sz="1000" dirty="0" smtClean="0">
                <a:latin typeface="Arial" pitchFamily="34" charset="0"/>
                <a:cs typeface="Arial" pitchFamily="34" charset="0"/>
              </a:rPr>
              <a:t>Single-controller module</a:t>
            </a:r>
            <a:endParaRPr lang="zh-CN" altLang="en-US" sz="1000" dirty="0">
              <a:latin typeface="Arial" pitchFamily="34" charset="0"/>
              <a:cs typeface="Arial" pitchFamily="34" charset="0"/>
            </a:endParaRPr>
          </a:p>
        </p:txBody>
      </p:sp>
      <p:pic>
        <p:nvPicPr>
          <p:cNvPr id="1026" name="Picture 2" descr="E:\2016.01\1.12 扁平化图标\蓝色\AR-蓝色最新-01.png"/>
          <p:cNvPicPr>
            <a:picLocks noChangeAspect="1" noChangeArrowheads="1"/>
          </p:cNvPicPr>
          <p:nvPr/>
        </p:nvPicPr>
        <p:blipFill>
          <a:blip r:embed="rId3" cstate="print"/>
          <a:srcRect/>
          <a:stretch>
            <a:fillRect/>
          </a:stretch>
        </p:blipFill>
        <p:spPr bwMode="auto">
          <a:xfrm>
            <a:off x="556270" y="372958"/>
            <a:ext cx="540000" cy="441818"/>
          </a:xfrm>
          <a:prstGeom prst="rect">
            <a:avLst/>
          </a:prstGeom>
          <a:noFill/>
        </p:spPr>
      </p:pic>
      <p:pic>
        <p:nvPicPr>
          <p:cNvPr id="2" name="Picture 3" descr="E:\2016.01\1.12 扁平化图标\蓝色\AR-蓝色最新-02.png"/>
          <p:cNvPicPr>
            <a:picLocks noChangeAspect="1" noChangeArrowheads="1"/>
          </p:cNvPicPr>
          <p:nvPr/>
        </p:nvPicPr>
        <p:blipFill>
          <a:blip r:embed="rId4" cstate="print"/>
          <a:srcRect/>
          <a:stretch>
            <a:fillRect/>
          </a:stretch>
        </p:blipFill>
        <p:spPr bwMode="auto">
          <a:xfrm>
            <a:off x="1545142" y="386503"/>
            <a:ext cx="540000" cy="441818"/>
          </a:xfrm>
          <a:prstGeom prst="rect">
            <a:avLst/>
          </a:prstGeom>
          <a:noFill/>
        </p:spPr>
      </p:pic>
      <p:pic>
        <p:nvPicPr>
          <p:cNvPr id="3" name="Picture 4" descr="E:\2016.01\1.12 扁平化图标\蓝色\AR-蓝色最新-03.png"/>
          <p:cNvPicPr>
            <a:picLocks noChangeAspect="1" noChangeArrowheads="1"/>
          </p:cNvPicPr>
          <p:nvPr/>
        </p:nvPicPr>
        <p:blipFill>
          <a:blip r:embed="rId5" cstate="print"/>
          <a:srcRect/>
          <a:stretch>
            <a:fillRect/>
          </a:stretch>
        </p:blipFill>
        <p:spPr bwMode="auto">
          <a:xfrm>
            <a:off x="2580211" y="386503"/>
            <a:ext cx="540000" cy="437674"/>
          </a:xfrm>
          <a:prstGeom prst="rect">
            <a:avLst/>
          </a:prstGeom>
          <a:noFill/>
        </p:spPr>
      </p:pic>
      <p:pic>
        <p:nvPicPr>
          <p:cNvPr id="4" name="Picture 5" descr="E:\2016.01\1.12 扁平化图标\蓝色\AR-蓝色最新-04.png"/>
          <p:cNvPicPr>
            <a:picLocks noChangeAspect="1" noChangeArrowheads="1"/>
          </p:cNvPicPr>
          <p:nvPr/>
        </p:nvPicPr>
        <p:blipFill>
          <a:blip r:embed="rId6" cstate="print"/>
          <a:srcRect/>
          <a:stretch>
            <a:fillRect/>
          </a:stretch>
        </p:blipFill>
        <p:spPr bwMode="auto">
          <a:xfrm>
            <a:off x="3657690" y="386503"/>
            <a:ext cx="540000" cy="441818"/>
          </a:xfrm>
          <a:prstGeom prst="rect">
            <a:avLst/>
          </a:prstGeom>
          <a:noFill/>
        </p:spPr>
      </p:pic>
      <p:pic>
        <p:nvPicPr>
          <p:cNvPr id="5" name="Picture 6" descr="E:\2016.01\1.12 扁平化图标\蓝色\AR-蓝色最新-05.png"/>
          <p:cNvPicPr>
            <a:picLocks noChangeAspect="1" noChangeArrowheads="1"/>
          </p:cNvPicPr>
          <p:nvPr/>
        </p:nvPicPr>
        <p:blipFill>
          <a:blip r:embed="rId7" cstate="print"/>
          <a:srcRect/>
          <a:stretch>
            <a:fillRect/>
          </a:stretch>
        </p:blipFill>
        <p:spPr bwMode="auto">
          <a:xfrm>
            <a:off x="5858613" y="386503"/>
            <a:ext cx="540000" cy="441818"/>
          </a:xfrm>
          <a:prstGeom prst="rect">
            <a:avLst/>
          </a:prstGeom>
          <a:noFill/>
        </p:spPr>
      </p:pic>
      <p:pic>
        <p:nvPicPr>
          <p:cNvPr id="6" name="Picture 7" descr="E:\2016.01\1.12 扁平化图标\蓝色\AR-蓝色最新-06.png"/>
          <p:cNvPicPr>
            <a:picLocks noChangeAspect="1" noChangeArrowheads="1"/>
          </p:cNvPicPr>
          <p:nvPr/>
        </p:nvPicPr>
        <p:blipFill>
          <a:blip r:embed="rId8" cstate="print"/>
          <a:srcRect/>
          <a:stretch>
            <a:fillRect/>
          </a:stretch>
        </p:blipFill>
        <p:spPr bwMode="auto">
          <a:xfrm>
            <a:off x="6926122" y="386503"/>
            <a:ext cx="540000" cy="441818"/>
          </a:xfrm>
          <a:prstGeom prst="rect">
            <a:avLst/>
          </a:prstGeom>
          <a:noFill/>
        </p:spPr>
      </p:pic>
      <p:pic>
        <p:nvPicPr>
          <p:cNvPr id="7" name="Picture 8" descr="E:\2016.01\1.12 扁平化图标\蓝色\AR-蓝色最新-07.png"/>
          <p:cNvPicPr>
            <a:picLocks noChangeAspect="1" noChangeArrowheads="1"/>
          </p:cNvPicPr>
          <p:nvPr/>
        </p:nvPicPr>
        <p:blipFill>
          <a:blip r:embed="rId9" cstate="print"/>
          <a:srcRect/>
          <a:stretch>
            <a:fillRect/>
          </a:stretch>
        </p:blipFill>
        <p:spPr bwMode="auto">
          <a:xfrm>
            <a:off x="4805307" y="386503"/>
            <a:ext cx="540000" cy="441818"/>
          </a:xfrm>
          <a:prstGeom prst="rect">
            <a:avLst/>
          </a:prstGeom>
          <a:noFill/>
        </p:spPr>
      </p:pic>
      <p:pic>
        <p:nvPicPr>
          <p:cNvPr id="8" name="Picture 9" descr="E:\2016.01\1.12 扁平化图标\蓝色\AR-蓝色最新-08.png"/>
          <p:cNvPicPr>
            <a:picLocks noChangeAspect="1" noChangeArrowheads="1"/>
          </p:cNvPicPr>
          <p:nvPr/>
        </p:nvPicPr>
        <p:blipFill>
          <a:blip r:embed="rId10" cstate="print"/>
          <a:srcRect/>
          <a:stretch>
            <a:fillRect/>
          </a:stretch>
        </p:blipFill>
        <p:spPr bwMode="auto">
          <a:xfrm>
            <a:off x="8009706" y="386503"/>
            <a:ext cx="540000" cy="441818"/>
          </a:xfrm>
          <a:prstGeom prst="rect">
            <a:avLst/>
          </a:prstGeom>
          <a:noFill/>
        </p:spPr>
      </p:pic>
      <p:pic>
        <p:nvPicPr>
          <p:cNvPr id="1034" name="Picture 10" descr="E:\2016.01\1.12 扁平化图标\蓝色\AR-蓝色最新-16.png"/>
          <p:cNvPicPr>
            <a:picLocks noChangeAspect="1" noChangeArrowheads="1"/>
          </p:cNvPicPr>
          <p:nvPr/>
        </p:nvPicPr>
        <p:blipFill>
          <a:blip r:embed="rId11" cstate="print"/>
          <a:srcRect/>
          <a:stretch>
            <a:fillRect/>
          </a:stretch>
        </p:blipFill>
        <p:spPr bwMode="auto">
          <a:xfrm>
            <a:off x="8009706" y="1571836"/>
            <a:ext cx="540000" cy="441818"/>
          </a:xfrm>
          <a:prstGeom prst="rect">
            <a:avLst/>
          </a:prstGeom>
          <a:noFill/>
        </p:spPr>
      </p:pic>
      <p:pic>
        <p:nvPicPr>
          <p:cNvPr id="9" name="Picture 11" descr="E:\2016.01\1.12 扁平化图标\蓝色\AR-蓝色最新-09.png"/>
          <p:cNvPicPr>
            <a:picLocks noChangeAspect="1" noChangeArrowheads="1"/>
          </p:cNvPicPr>
          <p:nvPr/>
        </p:nvPicPr>
        <p:blipFill>
          <a:blip r:embed="rId12" cstate="print"/>
          <a:srcRect/>
          <a:stretch>
            <a:fillRect/>
          </a:stretch>
        </p:blipFill>
        <p:spPr bwMode="auto">
          <a:xfrm>
            <a:off x="556270" y="1571836"/>
            <a:ext cx="540000" cy="441818"/>
          </a:xfrm>
          <a:prstGeom prst="rect">
            <a:avLst/>
          </a:prstGeom>
          <a:noFill/>
        </p:spPr>
      </p:pic>
      <p:pic>
        <p:nvPicPr>
          <p:cNvPr id="10" name="Picture 12" descr="E:\2016.01\1.12 扁平化图标\蓝色\AR-蓝色最新-10.png"/>
          <p:cNvPicPr>
            <a:picLocks noChangeAspect="1" noChangeArrowheads="1"/>
          </p:cNvPicPr>
          <p:nvPr/>
        </p:nvPicPr>
        <p:blipFill>
          <a:blip r:embed="rId13" cstate="print"/>
          <a:srcRect/>
          <a:stretch>
            <a:fillRect/>
          </a:stretch>
        </p:blipFill>
        <p:spPr bwMode="auto">
          <a:xfrm>
            <a:off x="1545142" y="1571836"/>
            <a:ext cx="540000" cy="441818"/>
          </a:xfrm>
          <a:prstGeom prst="rect">
            <a:avLst/>
          </a:prstGeom>
          <a:noFill/>
        </p:spPr>
      </p:pic>
      <p:pic>
        <p:nvPicPr>
          <p:cNvPr id="11" name="Picture 13" descr="E:\2016.01\1.12 扁平化图标\蓝色\AR-蓝色最新-11.png"/>
          <p:cNvPicPr>
            <a:picLocks noChangeAspect="1" noChangeArrowheads="1"/>
          </p:cNvPicPr>
          <p:nvPr/>
        </p:nvPicPr>
        <p:blipFill>
          <a:blip r:embed="rId14" cstate="print"/>
          <a:srcRect/>
          <a:stretch>
            <a:fillRect/>
          </a:stretch>
        </p:blipFill>
        <p:spPr bwMode="auto">
          <a:xfrm>
            <a:off x="2580211" y="1571836"/>
            <a:ext cx="540000" cy="441818"/>
          </a:xfrm>
          <a:prstGeom prst="rect">
            <a:avLst/>
          </a:prstGeom>
          <a:noFill/>
        </p:spPr>
      </p:pic>
      <p:pic>
        <p:nvPicPr>
          <p:cNvPr id="12" name="Picture 14" descr="E:\2016.01\1.12 扁平化图标\蓝色\AR-蓝色最新-12.png"/>
          <p:cNvPicPr>
            <a:picLocks noChangeAspect="1" noChangeArrowheads="1"/>
          </p:cNvPicPr>
          <p:nvPr/>
        </p:nvPicPr>
        <p:blipFill>
          <a:blip r:embed="rId15" cstate="print"/>
          <a:srcRect/>
          <a:stretch>
            <a:fillRect/>
          </a:stretch>
        </p:blipFill>
        <p:spPr bwMode="auto">
          <a:xfrm>
            <a:off x="3657690" y="1571836"/>
            <a:ext cx="540000" cy="441818"/>
          </a:xfrm>
          <a:prstGeom prst="rect">
            <a:avLst/>
          </a:prstGeom>
          <a:noFill/>
        </p:spPr>
      </p:pic>
      <p:pic>
        <p:nvPicPr>
          <p:cNvPr id="13" name="Picture 15" descr="E:\2016.01\1.12 扁平化图标\蓝色\AR-蓝色最新-13.png"/>
          <p:cNvPicPr>
            <a:picLocks noChangeAspect="1" noChangeArrowheads="1"/>
          </p:cNvPicPr>
          <p:nvPr/>
        </p:nvPicPr>
        <p:blipFill>
          <a:blip r:embed="rId16" cstate="print"/>
          <a:srcRect/>
          <a:stretch>
            <a:fillRect/>
          </a:stretch>
        </p:blipFill>
        <p:spPr bwMode="auto">
          <a:xfrm>
            <a:off x="4805307" y="1571836"/>
            <a:ext cx="540000" cy="441818"/>
          </a:xfrm>
          <a:prstGeom prst="rect">
            <a:avLst/>
          </a:prstGeom>
          <a:noFill/>
        </p:spPr>
      </p:pic>
      <p:pic>
        <p:nvPicPr>
          <p:cNvPr id="14" name="Picture 16" descr="E:\2016.01\1.12 扁平化图标\蓝色\AR-蓝色最新-14.png"/>
          <p:cNvPicPr>
            <a:picLocks noChangeAspect="1" noChangeArrowheads="1"/>
          </p:cNvPicPr>
          <p:nvPr/>
        </p:nvPicPr>
        <p:blipFill>
          <a:blip r:embed="rId17" cstate="print"/>
          <a:srcRect/>
          <a:stretch>
            <a:fillRect/>
          </a:stretch>
        </p:blipFill>
        <p:spPr bwMode="auto">
          <a:xfrm>
            <a:off x="5858613" y="1571836"/>
            <a:ext cx="540000" cy="441818"/>
          </a:xfrm>
          <a:prstGeom prst="rect">
            <a:avLst/>
          </a:prstGeom>
          <a:noFill/>
        </p:spPr>
      </p:pic>
      <p:pic>
        <p:nvPicPr>
          <p:cNvPr id="1041" name="Picture 17" descr="E:\2016.01\1.12 扁平化图标\蓝色\AR-蓝色最新-15.png"/>
          <p:cNvPicPr>
            <a:picLocks noChangeAspect="1" noChangeArrowheads="1"/>
          </p:cNvPicPr>
          <p:nvPr/>
        </p:nvPicPr>
        <p:blipFill>
          <a:blip r:embed="rId18" cstate="print"/>
          <a:srcRect/>
          <a:stretch>
            <a:fillRect/>
          </a:stretch>
        </p:blipFill>
        <p:spPr bwMode="auto">
          <a:xfrm>
            <a:off x="6926122" y="1571836"/>
            <a:ext cx="540000" cy="441818"/>
          </a:xfrm>
          <a:prstGeom prst="rect">
            <a:avLst/>
          </a:prstGeom>
          <a:noFill/>
        </p:spPr>
      </p:pic>
      <p:pic>
        <p:nvPicPr>
          <p:cNvPr id="15" name="Picture 18" descr="E:\2016.01\1.12 扁平化图标\蓝色\AR-蓝色最新-23.png"/>
          <p:cNvPicPr>
            <a:picLocks noChangeAspect="1" noChangeArrowheads="1"/>
          </p:cNvPicPr>
          <p:nvPr/>
        </p:nvPicPr>
        <p:blipFill>
          <a:blip r:embed="rId19" cstate="print"/>
          <a:srcRect/>
          <a:stretch>
            <a:fillRect/>
          </a:stretch>
        </p:blipFill>
        <p:spPr bwMode="auto">
          <a:xfrm>
            <a:off x="6926122" y="2595995"/>
            <a:ext cx="540000" cy="441818"/>
          </a:xfrm>
          <a:prstGeom prst="rect">
            <a:avLst/>
          </a:prstGeom>
          <a:noFill/>
        </p:spPr>
      </p:pic>
      <p:pic>
        <p:nvPicPr>
          <p:cNvPr id="1043" name="Picture 19" descr="E:\2016.01\1.12 扁平化图标\蓝色\AR-蓝色最新-17.png"/>
          <p:cNvPicPr>
            <a:picLocks noChangeAspect="1" noChangeArrowheads="1"/>
          </p:cNvPicPr>
          <p:nvPr/>
        </p:nvPicPr>
        <p:blipFill>
          <a:blip r:embed="rId20" cstate="print"/>
          <a:srcRect/>
          <a:stretch>
            <a:fillRect/>
          </a:stretch>
        </p:blipFill>
        <p:spPr bwMode="auto">
          <a:xfrm>
            <a:off x="556270" y="2595995"/>
            <a:ext cx="540000" cy="441818"/>
          </a:xfrm>
          <a:prstGeom prst="rect">
            <a:avLst/>
          </a:prstGeom>
          <a:noFill/>
        </p:spPr>
      </p:pic>
      <p:pic>
        <p:nvPicPr>
          <p:cNvPr id="16" name="Picture 20" descr="E:\2016.01\1.12 扁平化图标\蓝色\AR-蓝色最新-18.png"/>
          <p:cNvPicPr>
            <a:picLocks noChangeAspect="1" noChangeArrowheads="1"/>
          </p:cNvPicPr>
          <p:nvPr/>
        </p:nvPicPr>
        <p:blipFill>
          <a:blip r:embed="rId21" cstate="print"/>
          <a:srcRect/>
          <a:stretch>
            <a:fillRect/>
          </a:stretch>
        </p:blipFill>
        <p:spPr bwMode="auto">
          <a:xfrm>
            <a:off x="1545142" y="2595995"/>
            <a:ext cx="540000" cy="441818"/>
          </a:xfrm>
          <a:prstGeom prst="rect">
            <a:avLst/>
          </a:prstGeom>
          <a:noFill/>
        </p:spPr>
      </p:pic>
      <p:pic>
        <p:nvPicPr>
          <p:cNvPr id="17" name="Picture 21" descr="E:\2016.01\1.12 扁平化图标\蓝色\AR-蓝色最新-19.png"/>
          <p:cNvPicPr>
            <a:picLocks noChangeAspect="1" noChangeArrowheads="1"/>
          </p:cNvPicPr>
          <p:nvPr/>
        </p:nvPicPr>
        <p:blipFill>
          <a:blip r:embed="rId22" cstate="print"/>
          <a:srcRect/>
          <a:stretch>
            <a:fillRect/>
          </a:stretch>
        </p:blipFill>
        <p:spPr bwMode="auto">
          <a:xfrm>
            <a:off x="2580211" y="2595995"/>
            <a:ext cx="540000" cy="441818"/>
          </a:xfrm>
          <a:prstGeom prst="rect">
            <a:avLst/>
          </a:prstGeom>
          <a:noFill/>
        </p:spPr>
      </p:pic>
      <p:pic>
        <p:nvPicPr>
          <p:cNvPr id="18" name="Picture 22" descr="E:\2016.01\1.12 扁平化图标\蓝色\AR-蓝色最新-20.png"/>
          <p:cNvPicPr>
            <a:picLocks noChangeAspect="1" noChangeArrowheads="1"/>
          </p:cNvPicPr>
          <p:nvPr/>
        </p:nvPicPr>
        <p:blipFill>
          <a:blip r:embed="rId23" cstate="print"/>
          <a:srcRect/>
          <a:stretch>
            <a:fillRect/>
          </a:stretch>
        </p:blipFill>
        <p:spPr bwMode="auto">
          <a:xfrm>
            <a:off x="3657690" y="2595995"/>
            <a:ext cx="540000" cy="441818"/>
          </a:xfrm>
          <a:prstGeom prst="rect">
            <a:avLst/>
          </a:prstGeom>
          <a:noFill/>
        </p:spPr>
      </p:pic>
      <p:pic>
        <p:nvPicPr>
          <p:cNvPr id="19" name="Picture 23" descr="E:\2016.01\1.12 扁平化图标\蓝色\AR-蓝色最新-21.png"/>
          <p:cNvPicPr>
            <a:picLocks noChangeAspect="1" noChangeArrowheads="1"/>
          </p:cNvPicPr>
          <p:nvPr/>
        </p:nvPicPr>
        <p:blipFill>
          <a:blip r:embed="rId24" cstate="print"/>
          <a:srcRect/>
          <a:stretch>
            <a:fillRect/>
          </a:stretch>
        </p:blipFill>
        <p:spPr bwMode="auto">
          <a:xfrm>
            <a:off x="4805307" y="2595995"/>
            <a:ext cx="540000" cy="441818"/>
          </a:xfrm>
          <a:prstGeom prst="rect">
            <a:avLst/>
          </a:prstGeom>
          <a:noFill/>
        </p:spPr>
      </p:pic>
      <p:pic>
        <p:nvPicPr>
          <p:cNvPr id="20" name="Picture 24" descr="E:\2016.01\1.12 扁平化图标\蓝色\AR-蓝色最新-22.png"/>
          <p:cNvPicPr>
            <a:picLocks noChangeAspect="1" noChangeArrowheads="1"/>
          </p:cNvPicPr>
          <p:nvPr/>
        </p:nvPicPr>
        <p:blipFill>
          <a:blip r:embed="rId25" cstate="print"/>
          <a:srcRect/>
          <a:stretch>
            <a:fillRect/>
          </a:stretch>
        </p:blipFill>
        <p:spPr bwMode="auto">
          <a:xfrm>
            <a:off x="5858613" y="2595995"/>
            <a:ext cx="540000" cy="441818"/>
          </a:xfrm>
          <a:prstGeom prst="rect">
            <a:avLst/>
          </a:prstGeom>
          <a:noFill/>
        </p:spPr>
      </p:pic>
      <p:pic>
        <p:nvPicPr>
          <p:cNvPr id="21" name="Picture 25" descr="E:\2016.01\1.12 扁平化图标\蓝色\AR-蓝色最新-24.png"/>
          <p:cNvPicPr>
            <a:picLocks noChangeAspect="1" noChangeArrowheads="1"/>
          </p:cNvPicPr>
          <p:nvPr/>
        </p:nvPicPr>
        <p:blipFill>
          <a:blip r:embed="rId26" cstate="print"/>
          <a:srcRect/>
          <a:stretch>
            <a:fillRect/>
          </a:stretch>
        </p:blipFill>
        <p:spPr bwMode="auto">
          <a:xfrm>
            <a:off x="8009706" y="2595995"/>
            <a:ext cx="540000" cy="441818"/>
          </a:xfrm>
          <a:prstGeom prst="rect">
            <a:avLst/>
          </a:prstGeom>
          <a:noFill/>
        </p:spPr>
      </p:pic>
      <p:pic>
        <p:nvPicPr>
          <p:cNvPr id="22" name="Picture 26" descr="E:\2016.01\1.12 扁平化图标\蓝色\AR-蓝色最新-31.png"/>
          <p:cNvPicPr>
            <a:picLocks noChangeAspect="1" noChangeArrowheads="1"/>
          </p:cNvPicPr>
          <p:nvPr/>
        </p:nvPicPr>
        <p:blipFill>
          <a:blip r:embed="rId27" cstate="print"/>
          <a:srcRect/>
          <a:stretch>
            <a:fillRect/>
          </a:stretch>
        </p:blipFill>
        <p:spPr bwMode="auto">
          <a:xfrm>
            <a:off x="6926122" y="3655868"/>
            <a:ext cx="540000" cy="441818"/>
          </a:xfrm>
          <a:prstGeom prst="rect">
            <a:avLst/>
          </a:prstGeom>
          <a:noFill/>
        </p:spPr>
      </p:pic>
      <p:pic>
        <p:nvPicPr>
          <p:cNvPr id="23" name="Picture 27" descr="E:\2016.01\1.12 扁平化图标\蓝色\AR-蓝色最新-25.png"/>
          <p:cNvPicPr>
            <a:picLocks noChangeAspect="1" noChangeArrowheads="1"/>
          </p:cNvPicPr>
          <p:nvPr/>
        </p:nvPicPr>
        <p:blipFill>
          <a:blip r:embed="rId28" cstate="print"/>
          <a:srcRect/>
          <a:stretch>
            <a:fillRect/>
          </a:stretch>
        </p:blipFill>
        <p:spPr bwMode="auto">
          <a:xfrm>
            <a:off x="556270" y="3655868"/>
            <a:ext cx="540000" cy="441818"/>
          </a:xfrm>
          <a:prstGeom prst="rect">
            <a:avLst/>
          </a:prstGeom>
          <a:noFill/>
        </p:spPr>
      </p:pic>
      <p:pic>
        <p:nvPicPr>
          <p:cNvPr id="24" name="Picture 28" descr="E:\2016.01\1.12 扁平化图标\蓝色\AR-蓝色最新-26.png"/>
          <p:cNvPicPr>
            <a:picLocks noChangeAspect="1" noChangeArrowheads="1"/>
          </p:cNvPicPr>
          <p:nvPr/>
        </p:nvPicPr>
        <p:blipFill>
          <a:blip r:embed="rId29" cstate="print"/>
          <a:srcRect/>
          <a:stretch>
            <a:fillRect/>
          </a:stretch>
        </p:blipFill>
        <p:spPr bwMode="auto">
          <a:xfrm>
            <a:off x="1545142" y="3655868"/>
            <a:ext cx="540000" cy="441818"/>
          </a:xfrm>
          <a:prstGeom prst="rect">
            <a:avLst/>
          </a:prstGeom>
          <a:noFill/>
        </p:spPr>
      </p:pic>
      <p:pic>
        <p:nvPicPr>
          <p:cNvPr id="25" name="Picture 29" descr="E:\2016.01\1.12 扁平化图标\蓝色\AR-蓝色最新-27.png"/>
          <p:cNvPicPr>
            <a:picLocks noChangeAspect="1" noChangeArrowheads="1"/>
          </p:cNvPicPr>
          <p:nvPr/>
        </p:nvPicPr>
        <p:blipFill>
          <a:blip r:embed="rId30" cstate="print"/>
          <a:srcRect/>
          <a:stretch>
            <a:fillRect/>
          </a:stretch>
        </p:blipFill>
        <p:spPr bwMode="auto">
          <a:xfrm>
            <a:off x="2580211" y="3655868"/>
            <a:ext cx="540000" cy="441818"/>
          </a:xfrm>
          <a:prstGeom prst="rect">
            <a:avLst/>
          </a:prstGeom>
          <a:noFill/>
        </p:spPr>
      </p:pic>
      <p:pic>
        <p:nvPicPr>
          <p:cNvPr id="26" name="Picture 30" descr="E:\2016.01\1.12 扁平化图标\蓝色\AR-蓝色最新-28.png"/>
          <p:cNvPicPr>
            <a:picLocks noChangeAspect="1" noChangeArrowheads="1"/>
          </p:cNvPicPr>
          <p:nvPr/>
        </p:nvPicPr>
        <p:blipFill>
          <a:blip r:embed="rId31" cstate="print"/>
          <a:srcRect/>
          <a:stretch>
            <a:fillRect/>
          </a:stretch>
        </p:blipFill>
        <p:spPr bwMode="auto">
          <a:xfrm>
            <a:off x="3657690" y="3704359"/>
            <a:ext cx="540000" cy="441818"/>
          </a:xfrm>
          <a:prstGeom prst="rect">
            <a:avLst/>
          </a:prstGeom>
          <a:noFill/>
        </p:spPr>
      </p:pic>
      <p:pic>
        <p:nvPicPr>
          <p:cNvPr id="27" name="Picture 31" descr="E:\2016.01\1.12 扁平化图标\蓝色\AR-蓝色最新-29.png"/>
          <p:cNvPicPr>
            <a:picLocks noChangeAspect="1" noChangeArrowheads="1"/>
          </p:cNvPicPr>
          <p:nvPr/>
        </p:nvPicPr>
        <p:blipFill>
          <a:blip r:embed="rId32" cstate="print"/>
          <a:srcRect/>
          <a:stretch>
            <a:fillRect/>
          </a:stretch>
        </p:blipFill>
        <p:spPr bwMode="auto">
          <a:xfrm>
            <a:off x="4805307" y="3690505"/>
            <a:ext cx="540000" cy="441818"/>
          </a:xfrm>
          <a:prstGeom prst="rect">
            <a:avLst/>
          </a:prstGeom>
          <a:noFill/>
        </p:spPr>
      </p:pic>
      <p:pic>
        <p:nvPicPr>
          <p:cNvPr id="28" name="Picture 32" descr="E:\2016.01\1.12 扁平化图标\蓝色\AR-蓝色最新-30.png"/>
          <p:cNvPicPr>
            <a:picLocks noChangeAspect="1" noChangeArrowheads="1"/>
          </p:cNvPicPr>
          <p:nvPr/>
        </p:nvPicPr>
        <p:blipFill>
          <a:blip r:embed="rId33" cstate="print"/>
          <a:srcRect/>
          <a:stretch>
            <a:fillRect/>
          </a:stretch>
        </p:blipFill>
        <p:spPr bwMode="auto">
          <a:xfrm>
            <a:off x="5858613" y="3655868"/>
            <a:ext cx="540000" cy="441818"/>
          </a:xfrm>
          <a:prstGeom prst="rect">
            <a:avLst/>
          </a:prstGeom>
          <a:noFill/>
        </p:spPr>
      </p:pic>
      <p:sp>
        <p:nvSpPr>
          <p:cNvPr id="95" name="矩形 94"/>
          <p:cNvSpPr/>
          <p:nvPr/>
        </p:nvSpPr>
        <p:spPr>
          <a:xfrm>
            <a:off x="7776786" y="4262879"/>
            <a:ext cx="1005840" cy="400110"/>
          </a:xfrm>
          <a:prstGeom prst="rect">
            <a:avLst/>
          </a:prstGeom>
        </p:spPr>
        <p:txBody>
          <a:bodyPr wrap="square">
            <a:spAutoFit/>
          </a:bodyPr>
          <a:lstStyle/>
          <a:p>
            <a:pPr algn="ctr"/>
            <a:r>
              <a:rPr lang="en-US" altLang="zh-CN" sz="1000" dirty="0" smtClean="0">
                <a:latin typeface="Arial" pitchFamily="34" charset="0"/>
                <a:cs typeface="Arial" pitchFamily="34" charset="0"/>
              </a:rPr>
              <a:t>Brightness &amp; motion sensor</a:t>
            </a:r>
            <a:endParaRPr lang="zh-CN" altLang="en-US" sz="1000" dirty="0">
              <a:latin typeface="Arial" pitchFamily="34" charset="0"/>
              <a:cs typeface="Arial" pitchFamily="34" charset="0"/>
            </a:endParaRPr>
          </a:p>
        </p:txBody>
      </p:sp>
      <p:pic>
        <p:nvPicPr>
          <p:cNvPr id="29" name="Picture 33" descr="E:\2016.01\1.12 扁平化图标\蓝色\AR-蓝色最新-32.png"/>
          <p:cNvPicPr>
            <a:picLocks noChangeAspect="1" noChangeArrowheads="1"/>
          </p:cNvPicPr>
          <p:nvPr/>
        </p:nvPicPr>
        <p:blipFill>
          <a:blip r:embed="rId34" cstate="print"/>
          <a:srcRect/>
          <a:stretch>
            <a:fillRect/>
          </a:stretch>
        </p:blipFill>
        <p:spPr bwMode="auto">
          <a:xfrm>
            <a:off x="8009706" y="3644477"/>
            <a:ext cx="540000" cy="441818"/>
          </a:xfrm>
          <a:prstGeom prst="rect">
            <a:avLst/>
          </a:prstGeom>
          <a:noFill/>
        </p:spPr>
      </p:pic>
    </p:spTree>
  </p:cSld>
  <p:clrMapOvr>
    <a:masterClrMapping/>
  </p:clrMapOvr>
  <p:transition advClick="0" advTm="8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矩形 33"/>
          <p:cNvSpPr/>
          <p:nvPr/>
        </p:nvSpPr>
        <p:spPr>
          <a:xfrm>
            <a:off x="518745" y="1235481"/>
            <a:ext cx="785793" cy="246221"/>
          </a:xfrm>
          <a:prstGeom prst="rect">
            <a:avLst/>
          </a:prstGeom>
        </p:spPr>
        <p:txBody>
          <a:bodyPr wrap="none">
            <a:spAutoFit/>
          </a:bodyPr>
          <a:lstStyle/>
          <a:p>
            <a:r>
              <a:rPr lang="en-US" altLang="zh-CN" sz="1000" dirty="0" smtClean="0">
                <a:latin typeface="Arial"/>
              </a:rPr>
              <a:t>Substation</a:t>
            </a:r>
            <a:endParaRPr lang="zh-CN" altLang="en-US" sz="1000" dirty="0">
              <a:latin typeface="Arial"/>
            </a:endParaRPr>
          </a:p>
        </p:txBody>
      </p:sp>
      <p:sp>
        <p:nvSpPr>
          <p:cNvPr id="35" name="矩形 34"/>
          <p:cNvSpPr/>
          <p:nvPr/>
        </p:nvSpPr>
        <p:spPr>
          <a:xfrm>
            <a:off x="1450912" y="1187856"/>
            <a:ext cx="994776" cy="400110"/>
          </a:xfrm>
          <a:prstGeom prst="rect">
            <a:avLst/>
          </a:prstGeom>
        </p:spPr>
        <p:txBody>
          <a:bodyPr wrap="square">
            <a:spAutoFit/>
          </a:bodyPr>
          <a:lstStyle/>
          <a:p>
            <a:pPr algn="ctr"/>
            <a:r>
              <a:rPr lang="en-US" altLang="zh-CN" sz="1000" dirty="0" smtClean="0">
                <a:latin typeface="Arial"/>
              </a:rPr>
              <a:t>General M2M platform</a:t>
            </a:r>
            <a:endParaRPr lang="zh-CN" altLang="en-US" sz="1000" dirty="0">
              <a:latin typeface="Arial"/>
            </a:endParaRPr>
          </a:p>
        </p:txBody>
      </p:sp>
      <p:sp>
        <p:nvSpPr>
          <p:cNvPr id="36" name="矩形 35"/>
          <p:cNvSpPr/>
          <p:nvPr/>
        </p:nvSpPr>
        <p:spPr>
          <a:xfrm>
            <a:off x="2599964" y="1187856"/>
            <a:ext cx="1135247" cy="246221"/>
          </a:xfrm>
          <a:prstGeom prst="rect">
            <a:avLst/>
          </a:prstGeom>
        </p:spPr>
        <p:txBody>
          <a:bodyPr wrap="none">
            <a:spAutoFit/>
          </a:bodyPr>
          <a:lstStyle/>
          <a:p>
            <a:r>
              <a:rPr lang="en-US" altLang="zh-CN" sz="1000" dirty="0" smtClean="0">
                <a:latin typeface="Arial"/>
              </a:rPr>
              <a:t>AMI</a:t>
            </a:r>
            <a:r>
              <a:rPr lang="zh-CN" altLang="en-US" sz="1000" dirty="0" smtClean="0">
                <a:latin typeface="Arial"/>
              </a:rPr>
              <a:t> </a:t>
            </a:r>
            <a:r>
              <a:rPr lang="en-US" altLang="zh-CN" sz="1000" dirty="0" smtClean="0">
                <a:latin typeface="Arial"/>
              </a:rPr>
              <a:t>main station</a:t>
            </a:r>
            <a:endParaRPr lang="zh-CN" altLang="en-US" sz="1000" dirty="0">
              <a:latin typeface="Arial"/>
            </a:endParaRPr>
          </a:p>
        </p:txBody>
      </p:sp>
      <p:sp>
        <p:nvSpPr>
          <p:cNvPr id="37" name="矩形 36"/>
          <p:cNvSpPr/>
          <p:nvPr/>
        </p:nvSpPr>
        <p:spPr>
          <a:xfrm>
            <a:off x="3704369" y="1187856"/>
            <a:ext cx="1257075" cy="400110"/>
          </a:xfrm>
          <a:prstGeom prst="rect">
            <a:avLst/>
          </a:prstGeom>
        </p:spPr>
        <p:txBody>
          <a:bodyPr wrap="square">
            <a:spAutoFit/>
          </a:bodyPr>
          <a:lstStyle/>
          <a:p>
            <a:pPr algn="ctr"/>
            <a:r>
              <a:rPr lang="en-US" altLang="zh-CN" sz="1000" dirty="0" smtClean="0">
                <a:latin typeface="Arial"/>
              </a:rPr>
              <a:t>Communication module</a:t>
            </a:r>
            <a:endParaRPr lang="zh-CN" altLang="en-US" sz="1000" dirty="0">
              <a:latin typeface="Arial"/>
            </a:endParaRPr>
          </a:p>
        </p:txBody>
      </p:sp>
      <p:sp>
        <p:nvSpPr>
          <p:cNvPr id="38" name="矩形 37"/>
          <p:cNvSpPr/>
          <p:nvPr/>
        </p:nvSpPr>
        <p:spPr>
          <a:xfrm>
            <a:off x="4975047" y="1187856"/>
            <a:ext cx="1071127" cy="246221"/>
          </a:xfrm>
          <a:prstGeom prst="rect">
            <a:avLst/>
          </a:prstGeom>
        </p:spPr>
        <p:txBody>
          <a:bodyPr wrap="none">
            <a:spAutoFit/>
          </a:bodyPr>
          <a:lstStyle/>
          <a:p>
            <a:r>
              <a:rPr lang="en-US" altLang="zh-CN" sz="1000" dirty="0" smtClean="0">
                <a:latin typeface="Arial"/>
              </a:rPr>
              <a:t>Storage system</a:t>
            </a:r>
            <a:endParaRPr lang="zh-CN" altLang="en-US" sz="1000" dirty="0">
              <a:latin typeface="Arial"/>
            </a:endParaRPr>
          </a:p>
        </p:txBody>
      </p:sp>
      <p:sp>
        <p:nvSpPr>
          <p:cNvPr id="39" name="矩形 38"/>
          <p:cNvSpPr/>
          <p:nvPr/>
        </p:nvSpPr>
        <p:spPr>
          <a:xfrm>
            <a:off x="6273080" y="1187856"/>
            <a:ext cx="928459" cy="246221"/>
          </a:xfrm>
          <a:prstGeom prst="rect">
            <a:avLst/>
          </a:prstGeom>
        </p:spPr>
        <p:txBody>
          <a:bodyPr wrap="none">
            <a:spAutoFit/>
          </a:bodyPr>
          <a:lstStyle/>
          <a:p>
            <a:r>
              <a:rPr lang="en-US" altLang="zh-CN" sz="1000" dirty="0" smtClean="0">
                <a:latin typeface="Arial"/>
              </a:rPr>
              <a:t>App software</a:t>
            </a:r>
            <a:endParaRPr lang="zh-CN" altLang="en-US" sz="1000" dirty="0">
              <a:latin typeface="Arial"/>
            </a:endParaRPr>
          </a:p>
        </p:txBody>
      </p:sp>
      <p:sp>
        <p:nvSpPr>
          <p:cNvPr id="41" name="矩形 40"/>
          <p:cNvSpPr/>
          <p:nvPr/>
        </p:nvSpPr>
        <p:spPr>
          <a:xfrm>
            <a:off x="556416" y="2530806"/>
            <a:ext cx="710451" cy="246221"/>
          </a:xfrm>
          <a:prstGeom prst="rect">
            <a:avLst/>
          </a:prstGeom>
        </p:spPr>
        <p:txBody>
          <a:bodyPr wrap="none">
            <a:spAutoFit/>
          </a:bodyPr>
          <a:lstStyle/>
          <a:p>
            <a:r>
              <a:rPr lang="en-US" altLang="zh-CN" sz="1000" dirty="0" smtClean="0">
                <a:latin typeface="Arial"/>
              </a:rPr>
              <a:t>ZigBee/RF</a:t>
            </a:r>
            <a:endParaRPr lang="zh-CN" altLang="en-US" sz="1000" dirty="0">
              <a:latin typeface="Arial"/>
            </a:endParaRPr>
          </a:p>
        </p:txBody>
      </p:sp>
      <p:sp>
        <p:nvSpPr>
          <p:cNvPr id="42" name="矩形 41"/>
          <p:cNvSpPr/>
          <p:nvPr/>
        </p:nvSpPr>
        <p:spPr>
          <a:xfrm>
            <a:off x="1533764" y="2483181"/>
            <a:ext cx="829073" cy="246221"/>
          </a:xfrm>
          <a:prstGeom prst="rect">
            <a:avLst/>
          </a:prstGeom>
        </p:spPr>
        <p:txBody>
          <a:bodyPr wrap="none">
            <a:spAutoFit/>
          </a:bodyPr>
          <a:lstStyle/>
          <a:p>
            <a:r>
              <a:rPr lang="en-US" altLang="zh-CN" sz="1000" dirty="0" smtClean="0">
                <a:latin typeface="Arial"/>
              </a:rPr>
              <a:t>Connection</a:t>
            </a:r>
            <a:endParaRPr lang="zh-CN" altLang="en-US" sz="1000" dirty="0">
              <a:latin typeface="Arial"/>
            </a:endParaRPr>
          </a:p>
        </p:txBody>
      </p:sp>
      <p:sp>
        <p:nvSpPr>
          <p:cNvPr id="43" name="矩形 42"/>
          <p:cNvSpPr/>
          <p:nvPr/>
        </p:nvSpPr>
        <p:spPr>
          <a:xfrm>
            <a:off x="2664084" y="2483181"/>
            <a:ext cx="1007007" cy="246221"/>
          </a:xfrm>
          <a:prstGeom prst="rect">
            <a:avLst/>
          </a:prstGeom>
        </p:spPr>
        <p:txBody>
          <a:bodyPr wrap="none">
            <a:spAutoFit/>
          </a:bodyPr>
          <a:lstStyle/>
          <a:p>
            <a:r>
              <a:rPr lang="en-US" altLang="zh-CN" sz="1000" dirty="0" smtClean="0">
                <a:latin typeface="Arial"/>
              </a:rPr>
              <a:t>General router</a:t>
            </a:r>
            <a:endParaRPr lang="zh-CN" altLang="en-US" sz="1000" dirty="0">
              <a:latin typeface="Arial"/>
            </a:endParaRPr>
          </a:p>
        </p:txBody>
      </p:sp>
      <p:sp>
        <p:nvSpPr>
          <p:cNvPr id="44" name="矩形 43"/>
          <p:cNvSpPr/>
          <p:nvPr/>
        </p:nvSpPr>
        <p:spPr>
          <a:xfrm>
            <a:off x="3637844" y="2483181"/>
            <a:ext cx="1390124" cy="246221"/>
          </a:xfrm>
          <a:prstGeom prst="rect">
            <a:avLst/>
          </a:prstGeom>
        </p:spPr>
        <p:txBody>
          <a:bodyPr wrap="none">
            <a:spAutoFit/>
          </a:bodyPr>
          <a:lstStyle/>
          <a:p>
            <a:r>
              <a:rPr lang="en-US" altLang="zh-CN" sz="1000" dirty="0" smtClean="0">
                <a:latin typeface="Arial"/>
              </a:rPr>
              <a:t>General router failure</a:t>
            </a:r>
            <a:endParaRPr lang="zh-CN" altLang="en-US" sz="1000" dirty="0">
              <a:latin typeface="Arial"/>
            </a:endParaRPr>
          </a:p>
        </p:txBody>
      </p:sp>
      <p:sp>
        <p:nvSpPr>
          <p:cNvPr id="45" name="矩形 44"/>
          <p:cNvSpPr/>
          <p:nvPr/>
        </p:nvSpPr>
        <p:spPr>
          <a:xfrm>
            <a:off x="5064014" y="2483181"/>
            <a:ext cx="893193" cy="246221"/>
          </a:xfrm>
          <a:prstGeom prst="rect">
            <a:avLst/>
          </a:prstGeom>
        </p:spPr>
        <p:txBody>
          <a:bodyPr wrap="none">
            <a:spAutoFit/>
          </a:bodyPr>
          <a:lstStyle/>
          <a:p>
            <a:r>
              <a:rPr lang="en-US" altLang="zh-CN" sz="1000" dirty="0" smtClean="0">
                <a:latin typeface="Arial"/>
              </a:rPr>
              <a:t>Blocked port</a:t>
            </a:r>
            <a:endParaRPr lang="zh-CN" altLang="en-US" sz="1000" dirty="0">
              <a:latin typeface="Arial"/>
            </a:endParaRPr>
          </a:p>
        </p:txBody>
      </p:sp>
      <p:sp>
        <p:nvSpPr>
          <p:cNvPr id="46" name="矩形 45"/>
          <p:cNvSpPr/>
          <p:nvPr/>
        </p:nvSpPr>
        <p:spPr>
          <a:xfrm>
            <a:off x="6305140" y="2483181"/>
            <a:ext cx="864339" cy="246221"/>
          </a:xfrm>
          <a:prstGeom prst="rect">
            <a:avLst/>
          </a:prstGeom>
        </p:spPr>
        <p:txBody>
          <a:bodyPr wrap="none">
            <a:spAutoFit/>
          </a:bodyPr>
          <a:lstStyle/>
          <a:p>
            <a:r>
              <a:rPr lang="en-US" altLang="zh-CN" sz="1000" dirty="0" smtClean="0">
                <a:latin typeface="Arial"/>
              </a:rPr>
              <a:t>Backup port</a:t>
            </a:r>
            <a:endParaRPr lang="zh-CN" altLang="en-US" sz="1000" dirty="0">
              <a:latin typeface="Arial"/>
            </a:endParaRPr>
          </a:p>
        </p:txBody>
      </p:sp>
      <p:sp>
        <p:nvSpPr>
          <p:cNvPr id="47" name="矩形 46"/>
          <p:cNvSpPr/>
          <p:nvPr/>
        </p:nvSpPr>
        <p:spPr>
          <a:xfrm>
            <a:off x="7637516" y="2483181"/>
            <a:ext cx="771365" cy="246221"/>
          </a:xfrm>
          <a:prstGeom prst="rect">
            <a:avLst/>
          </a:prstGeom>
        </p:spPr>
        <p:txBody>
          <a:bodyPr wrap="none">
            <a:spAutoFit/>
          </a:bodyPr>
          <a:lstStyle/>
          <a:p>
            <a:r>
              <a:rPr lang="zh-CN" altLang="en-US" sz="1000" dirty="0" smtClean="0">
                <a:latin typeface="Arial"/>
              </a:rPr>
              <a:t> </a:t>
            </a:r>
            <a:r>
              <a:rPr lang="en-US" altLang="zh-CN" sz="1000" dirty="0" smtClean="0">
                <a:latin typeface="Arial"/>
              </a:rPr>
              <a:t>Loopback</a:t>
            </a:r>
            <a:endParaRPr lang="zh-CN" altLang="en-US" sz="1000" dirty="0">
              <a:latin typeface="Arial"/>
            </a:endParaRPr>
          </a:p>
        </p:txBody>
      </p:sp>
      <p:pic>
        <p:nvPicPr>
          <p:cNvPr id="3" name="Picture 3" descr="E:\2016.01\1.12 扁平化图标\蓝色\AR-蓝色最新-33.png"/>
          <p:cNvPicPr>
            <a:picLocks noChangeAspect="1" noChangeArrowheads="1"/>
          </p:cNvPicPr>
          <p:nvPr/>
        </p:nvPicPr>
        <p:blipFill>
          <a:blip r:embed="rId3" cstate="print"/>
          <a:srcRect/>
          <a:stretch>
            <a:fillRect/>
          </a:stretch>
        </p:blipFill>
        <p:spPr bwMode="auto">
          <a:xfrm>
            <a:off x="1678300" y="477943"/>
            <a:ext cx="540000" cy="441818"/>
          </a:xfrm>
          <a:prstGeom prst="rect">
            <a:avLst/>
          </a:prstGeom>
          <a:noFill/>
        </p:spPr>
      </p:pic>
      <p:pic>
        <p:nvPicPr>
          <p:cNvPr id="4" name="Picture 4" descr="E:\2016.01\1.12 扁平化图标\蓝色\AR-蓝色最新-34.png"/>
          <p:cNvPicPr>
            <a:picLocks noChangeAspect="1" noChangeArrowheads="1"/>
          </p:cNvPicPr>
          <p:nvPr/>
        </p:nvPicPr>
        <p:blipFill>
          <a:blip r:embed="rId4" cstate="print"/>
          <a:srcRect/>
          <a:stretch>
            <a:fillRect/>
          </a:stretch>
        </p:blipFill>
        <p:spPr bwMode="auto">
          <a:xfrm>
            <a:off x="2897587" y="477943"/>
            <a:ext cx="540000" cy="441818"/>
          </a:xfrm>
          <a:prstGeom prst="rect">
            <a:avLst/>
          </a:prstGeom>
          <a:noFill/>
        </p:spPr>
      </p:pic>
      <p:pic>
        <p:nvPicPr>
          <p:cNvPr id="2053" name="Picture 5" descr="E:\2016.01\1.12 扁平化图标\蓝色\AR-蓝色最新-35.png"/>
          <p:cNvPicPr>
            <a:picLocks noChangeAspect="1" noChangeArrowheads="1"/>
          </p:cNvPicPr>
          <p:nvPr/>
        </p:nvPicPr>
        <p:blipFill>
          <a:blip r:embed="rId5" cstate="print"/>
          <a:srcRect/>
          <a:stretch>
            <a:fillRect/>
          </a:stretch>
        </p:blipFill>
        <p:spPr bwMode="auto">
          <a:xfrm>
            <a:off x="4062906" y="477943"/>
            <a:ext cx="540000" cy="441818"/>
          </a:xfrm>
          <a:prstGeom prst="rect">
            <a:avLst/>
          </a:prstGeom>
          <a:noFill/>
        </p:spPr>
      </p:pic>
      <p:pic>
        <p:nvPicPr>
          <p:cNvPr id="5" name="Picture 6" descr="E:\2016.01\1.12 扁平化图标\蓝色\AR-蓝色最新-36.png"/>
          <p:cNvPicPr>
            <a:picLocks noChangeAspect="1" noChangeArrowheads="1"/>
          </p:cNvPicPr>
          <p:nvPr/>
        </p:nvPicPr>
        <p:blipFill>
          <a:blip r:embed="rId6" cstate="print"/>
          <a:srcRect/>
          <a:stretch>
            <a:fillRect/>
          </a:stretch>
        </p:blipFill>
        <p:spPr bwMode="auto">
          <a:xfrm>
            <a:off x="5240610" y="477943"/>
            <a:ext cx="540000" cy="441818"/>
          </a:xfrm>
          <a:prstGeom prst="rect">
            <a:avLst/>
          </a:prstGeom>
          <a:noFill/>
        </p:spPr>
      </p:pic>
      <p:pic>
        <p:nvPicPr>
          <p:cNvPr id="6" name="Picture 7" descr="E:\2016.01\1.12 扁平化图标\蓝色\AR-蓝色最新-37.png"/>
          <p:cNvPicPr>
            <a:picLocks noChangeAspect="1" noChangeArrowheads="1"/>
          </p:cNvPicPr>
          <p:nvPr/>
        </p:nvPicPr>
        <p:blipFill>
          <a:blip r:embed="rId7" cstate="print"/>
          <a:srcRect/>
          <a:stretch>
            <a:fillRect/>
          </a:stretch>
        </p:blipFill>
        <p:spPr bwMode="auto">
          <a:xfrm>
            <a:off x="6467309" y="477943"/>
            <a:ext cx="540000" cy="441818"/>
          </a:xfrm>
          <a:prstGeom prst="rect">
            <a:avLst/>
          </a:prstGeom>
          <a:noFill/>
        </p:spPr>
      </p:pic>
      <p:pic>
        <p:nvPicPr>
          <p:cNvPr id="7" name="Picture 8" descr="E:\2016.01\1.12 扁平化图标\蓝色\AR-蓝色最新-45.png"/>
          <p:cNvPicPr>
            <a:picLocks noChangeAspect="1" noChangeArrowheads="1"/>
          </p:cNvPicPr>
          <p:nvPr/>
        </p:nvPicPr>
        <p:blipFill>
          <a:blip r:embed="rId8" cstate="print"/>
          <a:srcRect/>
          <a:stretch>
            <a:fillRect/>
          </a:stretch>
        </p:blipFill>
        <p:spPr bwMode="auto">
          <a:xfrm>
            <a:off x="641641" y="488315"/>
            <a:ext cx="540000" cy="441818"/>
          </a:xfrm>
          <a:prstGeom prst="rect">
            <a:avLst/>
          </a:prstGeom>
          <a:noFill/>
        </p:spPr>
      </p:pic>
      <p:pic>
        <p:nvPicPr>
          <p:cNvPr id="8" name="Picture 9" descr="E:\2016.01\1.12 扁平化图标\蓝色\AR-蓝色最新-44.png"/>
          <p:cNvPicPr>
            <a:picLocks noChangeAspect="1" noChangeArrowheads="1"/>
          </p:cNvPicPr>
          <p:nvPr/>
        </p:nvPicPr>
        <p:blipFill>
          <a:blip r:embed="rId9" cstate="print"/>
          <a:srcRect/>
          <a:stretch>
            <a:fillRect/>
          </a:stretch>
        </p:blipFill>
        <p:spPr bwMode="auto">
          <a:xfrm>
            <a:off x="7753198" y="1775036"/>
            <a:ext cx="540000" cy="441818"/>
          </a:xfrm>
          <a:prstGeom prst="rect">
            <a:avLst/>
          </a:prstGeom>
          <a:noFill/>
        </p:spPr>
      </p:pic>
      <p:pic>
        <p:nvPicPr>
          <p:cNvPr id="9" name="Picture 10" descr="E:\2016.01\1.12 扁平化图标\蓝色\AR-蓝色最新-38.png"/>
          <p:cNvPicPr>
            <a:picLocks noChangeAspect="1" noChangeArrowheads="1"/>
          </p:cNvPicPr>
          <p:nvPr/>
        </p:nvPicPr>
        <p:blipFill>
          <a:blip r:embed="rId10" cstate="print"/>
          <a:srcRect/>
          <a:stretch>
            <a:fillRect/>
          </a:stretch>
        </p:blipFill>
        <p:spPr bwMode="auto">
          <a:xfrm>
            <a:off x="1678300" y="1775036"/>
            <a:ext cx="540000" cy="441818"/>
          </a:xfrm>
          <a:prstGeom prst="rect">
            <a:avLst/>
          </a:prstGeom>
          <a:noFill/>
        </p:spPr>
      </p:pic>
      <p:pic>
        <p:nvPicPr>
          <p:cNvPr id="10" name="Picture 11" descr="E:\2016.01\1.12 扁平化图标\蓝色\AR-蓝色最新-39.png"/>
          <p:cNvPicPr>
            <a:picLocks noChangeAspect="1" noChangeArrowheads="1"/>
          </p:cNvPicPr>
          <p:nvPr/>
        </p:nvPicPr>
        <p:blipFill>
          <a:blip r:embed="rId11" cstate="print"/>
          <a:stretch>
            <a:fillRect/>
          </a:stretch>
        </p:blipFill>
        <p:spPr bwMode="auto">
          <a:xfrm>
            <a:off x="644088" y="1822661"/>
            <a:ext cx="535105" cy="441818"/>
          </a:xfrm>
          <a:prstGeom prst="rect">
            <a:avLst/>
          </a:prstGeom>
          <a:noFill/>
        </p:spPr>
      </p:pic>
      <p:pic>
        <p:nvPicPr>
          <p:cNvPr id="11" name="Picture 12" descr="E:\2016.01\1.12 扁平化图标\蓝色\AR-蓝色最新-40.png"/>
          <p:cNvPicPr>
            <a:picLocks noChangeAspect="1" noChangeArrowheads="1"/>
          </p:cNvPicPr>
          <p:nvPr/>
        </p:nvPicPr>
        <p:blipFill>
          <a:blip r:embed="rId12" cstate="print"/>
          <a:srcRect/>
          <a:stretch>
            <a:fillRect/>
          </a:stretch>
        </p:blipFill>
        <p:spPr bwMode="auto">
          <a:xfrm>
            <a:off x="2897587" y="1775036"/>
            <a:ext cx="540000" cy="441818"/>
          </a:xfrm>
          <a:prstGeom prst="rect">
            <a:avLst/>
          </a:prstGeom>
          <a:noFill/>
        </p:spPr>
      </p:pic>
      <p:pic>
        <p:nvPicPr>
          <p:cNvPr id="12" name="Picture 13" descr="E:\2016.01\1.12 扁平化图标\蓝色\AR-蓝色最新-41.png"/>
          <p:cNvPicPr>
            <a:picLocks noChangeAspect="1" noChangeArrowheads="1"/>
          </p:cNvPicPr>
          <p:nvPr/>
        </p:nvPicPr>
        <p:blipFill>
          <a:blip r:embed="rId13" cstate="print"/>
          <a:srcRect/>
          <a:stretch>
            <a:fillRect/>
          </a:stretch>
        </p:blipFill>
        <p:spPr bwMode="auto">
          <a:xfrm>
            <a:off x="4062906" y="1775036"/>
            <a:ext cx="540000" cy="441818"/>
          </a:xfrm>
          <a:prstGeom prst="rect">
            <a:avLst/>
          </a:prstGeom>
          <a:noFill/>
        </p:spPr>
      </p:pic>
      <p:pic>
        <p:nvPicPr>
          <p:cNvPr id="13" name="Picture 14" descr="E:\2016.01\1.12 扁平化图标\蓝色\AR-蓝色最新-42.png"/>
          <p:cNvPicPr>
            <a:picLocks noChangeAspect="1" noChangeArrowheads="1"/>
          </p:cNvPicPr>
          <p:nvPr/>
        </p:nvPicPr>
        <p:blipFill>
          <a:blip r:embed="rId14" cstate="print"/>
          <a:srcRect/>
          <a:stretch>
            <a:fillRect/>
          </a:stretch>
        </p:blipFill>
        <p:spPr bwMode="auto">
          <a:xfrm>
            <a:off x="5240610" y="1775036"/>
            <a:ext cx="540000" cy="441818"/>
          </a:xfrm>
          <a:prstGeom prst="rect">
            <a:avLst/>
          </a:prstGeom>
          <a:noFill/>
        </p:spPr>
      </p:pic>
      <p:pic>
        <p:nvPicPr>
          <p:cNvPr id="14" name="Picture 15" descr="E:\2016.01\1.12 扁平化图标\蓝色\AR-蓝色最新-43.png"/>
          <p:cNvPicPr>
            <a:picLocks noChangeAspect="1" noChangeArrowheads="1"/>
          </p:cNvPicPr>
          <p:nvPr/>
        </p:nvPicPr>
        <p:blipFill>
          <a:blip r:embed="rId15" cstate="print"/>
          <a:srcRect/>
          <a:stretch>
            <a:fillRect/>
          </a:stretch>
        </p:blipFill>
        <p:spPr bwMode="auto">
          <a:xfrm>
            <a:off x="6467309" y="1775036"/>
            <a:ext cx="540000" cy="441818"/>
          </a:xfrm>
          <a:prstGeom prst="rect">
            <a:avLst/>
          </a:prstGeom>
          <a:noFill/>
        </p:spPr>
      </p:pic>
      <p:pic>
        <p:nvPicPr>
          <p:cNvPr id="28" name="Picture 2" descr="E:\2016.01\1.12 扁平化图标\蓝色\AR-蓝色最新-47.png"/>
          <p:cNvPicPr>
            <a:picLocks noChangeAspect="1" noChangeArrowheads="1"/>
          </p:cNvPicPr>
          <p:nvPr/>
        </p:nvPicPr>
        <p:blipFill>
          <a:blip r:embed="rId16" cstate="print"/>
          <a:srcRect/>
          <a:stretch>
            <a:fillRect/>
          </a:stretch>
        </p:blipFill>
        <p:spPr bwMode="auto">
          <a:xfrm>
            <a:off x="641641" y="3086100"/>
            <a:ext cx="540000" cy="441818"/>
          </a:xfrm>
          <a:prstGeom prst="rect">
            <a:avLst/>
          </a:prstGeom>
          <a:noFill/>
        </p:spPr>
      </p:pic>
      <p:sp>
        <p:nvSpPr>
          <p:cNvPr id="29" name="矩形 28"/>
          <p:cNvSpPr/>
          <p:nvPr/>
        </p:nvSpPr>
        <p:spPr>
          <a:xfrm>
            <a:off x="379284" y="3673806"/>
            <a:ext cx="1064715" cy="246221"/>
          </a:xfrm>
          <a:prstGeom prst="rect">
            <a:avLst/>
          </a:prstGeom>
        </p:spPr>
        <p:txBody>
          <a:bodyPr wrap="none">
            <a:spAutoFit/>
          </a:bodyPr>
          <a:lstStyle/>
          <a:p>
            <a:r>
              <a:rPr lang="en-US" altLang="zh-CN" sz="1000" dirty="0" smtClean="0">
                <a:latin typeface="Arial"/>
              </a:rPr>
              <a:t>Home Gateway</a:t>
            </a:r>
            <a:endParaRPr lang="zh-CN" altLang="en-US" sz="1000" dirty="0">
              <a:latin typeface="Arial"/>
            </a:endParaRPr>
          </a:p>
        </p:txBody>
      </p:sp>
      <p:pic>
        <p:nvPicPr>
          <p:cNvPr id="30" name="图片 29" descr="01.png"/>
          <p:cNvPicPr>
            <a:picLocks noChangeAspect="1"/>
          </p:cNvPicPr>
          <p:nvPr/>
        </p:nvPicPr>
        <p:blipFill>
          <a:blip r:embed="rId17" cstate="print"/>
          <a:stretch>
            <a:fillRect/>
          </a:stretch>
        </p:blipFill>
        <p:spPr>
          <a:xfrm>
            <a:off x="4095394" y="3077184"/>
            <a:ext cx="540000" cy="441658"/>
          </a:xfrm>
          <a:prstGeom prst="rect">
            <a:avLst/>
          </a:prstGeom>
        </p:spPr>
      </p:pic>
      <p:pic>
        <p:nvPicPr>
          <p:cNvPr id="31" name="图片 30" descr="02.png"/>
          <p:cNvPicPr>
            <a:picLocks noChangeAspect="1"/>
          </p:cNvPicPr>
          <p:nvPr/>
        </p:nvPicPr>
        <p:blipFill>
          <a:blip r:embed="rId18" cstate="print"/>
          <a:stretch>
            <a:fillRect/>
          </a:stretch>
        </p:blipFill>
        <p:spPr>
          <a:xfrm>
            <a:off x="2890007" y="3078026"/>
            <a:ext cx="540000" cy="441658"/>
          </a:xfrm>
          <a:prstGeom prst="rect">
            <a:avLst/>
          </a:prstGeom>
        </p:spPr>
      </p:pic>
      <p:pic>
        <p:nvPicPr>
          <p:cNvPr id="32" name="图片 31" descr="03.png"/>
          <p:cNvPicPr>
            <a:picLocks noChangeAspect="1"/>
          </p:cNvPicPr>
          <p:nvPr/>
        </p:nvPicPr>
        <p:blipFill>
          <a:blip r:embed="rId19" cstate="print"/>
          <a:stretch>
            <a:fillRect/>
          </a:stretch>
        </p:blipFill>
        <p:spPr>
          <a:xfrm>
            <a:off x="1718464" y="3091839"/>
            <a:ext cx="540000" cy="441658"/>
          </a:xfrm>
          <a:prstGeom prst="rect">
            <a:avLst/>
          </a:prstGeom>
        </p:spPr>
      </p:pic>
      <p:sp>
        <p:nvSpPr>
          <p:cNvPr id="33" name="TextBox 32"/>
          <p:cNvSpPr txBox="1"/>
          <p:nvPr/>
        </p:nvSpPr>
        <p:spPr>
          <a:xfrm>
            <a:off x="3936028" y="3667829"/>
            <a:ext cx="928459" cy="400110"/>
          </a:xfrm>
          <a:prstGeom prst="rect">
            <a:avLst/>
          </a:prstGeom>
          <a:noFill/>
        </p:spPr>
        <p:txBody>
          <a:bodyPr wrap="none" rtlCol="0">
            <a:spAutoFit/>
          </a:bodyPr>
          <a:lstStyle/>
          <a:p>
            <a:pPr algn="ctr"/>
            <a:r>
              <a:rPr lang="en-US" altLang="zh-CN" sz="1000" dirty="0" smtClean="0"/>
              <a:t>Low-end/Mid-</a:t>
            </a:r>
          </a:p>
          <a:p>
            <a:pPr algn="ctr"/>
            <a:r>
              <a:rPr lang="en-US" altLang="zh-CN" sz="1000" dirty="0" smtClean="0"/>
              <a:t>range </a:t>
            </a:r>
            <a:r>
              <a:rPr lang="en-US" altLang="zh-CN" sz="1000" dirty="0" smtClean="0"/>
              <a:t>router</a:t>
            </a:r>
            <a:endParaRPr lang="en-US" altLang="zh-CN" sz="1000" dirty="0" smtClean="0">
              <a:latin typeface="微软雅黑" pitchFamily="34" charset="-122"/>
              <a:ea typeface="微软雅黑" pitchFamily="34" charset="-122"/>
            </a:endParaRPr>
          </a:p>
        </p:txBody>
      </p:sp>
      <p:sp>
        <p:nvSpPr>
          <p:cNvPr id="40" name="TextBox 39"/>
          <p:cNvSpPr txBox="1"/>
          <p:nvPr/>
        </p:nvSpPr>
        <p:spPr>
          <a:xfrm>
            <a:off x="2639673" y="3667829"/>
            <a:ext cx="1019831" cy="246221"/>
          </a:xfrm>
          <a:prstGeom prst="rect">
            <a:avLst/>
          </a:prstGeom>
          <a:noFill/>
        </p:spPr>
        <p:txBody>
          <a:bodyPr wrap="none" rtlCol="0">
            <a:spAutoFit/>
          </a:bodyPr>
          <a:lstStyle/>
          <a:p>
            <a:pPr algn="ctr"/>
            <a:r>
              <a:rPr lang="en-US" altLang="zh-CN" sz="1000" dirty="0" smtClean="0"/>
              <a:t>High-end router</a:t>
            </a:r>
            <a:endParaRPr lang="zh-CN" altLang="en-US" sz="1000" dirty="0">
              <a:latin typeface="微软雅黑" pitchFamily="34" charset="-122"/>
              <a:ea typeface="微软雅黑" pitchFamily="34" charset="-122"/>
            </a:endParaRPr>
          </a:p>
        </p:txBody>
      </p:sp>
      <p:sp>
        <p:nvSpPr>
          <p:cNvPr id="48" name="TextBox 47"/>
          <p:cNvSpPr txBox="1"/>
          <p:nvPr/>
        </p:nvSpPr>
        <p:spPr>
          <a:xfrm>
            <a:off x="1591427" y="3667829"/>
            <a:ext cx="790601" cy="246221"/>
          </a:xfrm>
          <a:prstGeom prst="rect">
            <a:avLst/>
          </a:prstGeom>
          <a:noFill/>
        </p:spPr>
        <p:txBody>
          <a:bodyPr wrap="none" rtlCol="0">
            <a:spAutoFit/>
          </a:bodyPr>
          <a:lstStyle/>
          <a:p>
            <a:pPr algn="ctr"/>
            <a:r>
              <a:rPr lang="en-US" altLang="zh-CN" sz="1000" dirty="0" smtClean="0"/>
              <a:t>Core router</a:t>
            </a:r>
            <a:endParaRPr lang="zh-CN" altLang="en-US" sz="1000" dirty="0">
              <a:latin typeface="微软雅黑" pitchFamily="34" charset="-122"/>
              <a:ea typeface="微软雅黑" pitchFamily="34" charset="-122"/>
            </a:endParaRPr>
          </a:p>
        </p:txBody>
      </p:sp>
    </p:spTree>
  </p:cSld>
  <p:clrMapOvr>
    <a:masterClrMapping/>
  </p:clrMapOvr>
  <p:transition advClick="0" advTm="8000">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E:\2016.01\1.12 扁平化图标\黄色\AR-黄色最新-08.png"/>
          <p:cNvPicPr>
            <a:picLocks noChangeAspect="1" noChangeArrowheads="1"/>
          </p:cNvPicPr>
          <p:nvPr/>
        </p:nvPicPr>
        <p:blipFill>
          <a:blip r:embed="rId3" cstate="print"/>
          <a:srcRect/>
          <a:stretch>
            <a:fillRect/>
          </a:stretch>
        </p:blipFill>
        <p:spPr bwMode="auto">
          <a:xfrm>
            <a:off x="7944449" y="298027"/>
            <a:ext cx="540000" cy="440151"/>
          </a:xfrm>
          <a:prstGeom prst="rect">
            <a:avLst/>
          </a:prstGeom>
          <a:noFill/>
        </p:spPr>
      </p:pic>
      <p:pic>
        <p:nvPicPr>
          <p:cNvPr id="3" name="Picture 3" descr="E:\2016.01\1.12 扁平化图标\黄色\AR-黄色最新-01.png"/>
          <p:cNvPicPr>
            <a:picLocks noChangeAspect="1" noChangeArrowheads="1"/>
          </p:cNvPicPr>
          <p:nvPr/>
        </p:nvPicPr>
        <p:blipFill>
          <a:blip r:embed="rId4" cstate="print"/>
          <a:srcRect/>
          <a:stretch>
            <a:fillRect/>
          </a:stretch>
        </p:blipFill>
        <p:spPr bwMode="auto">
          <a:xfrm>
            <a:off x="441970" y="298027"/>
            <a:ext cx="540000" cy="440151"/>
          </a:xfrm>
          <a:prstGeom prst="rect">
            <a:avLst/>
          </a:prstGeom>
          <a:noFill/>
        </p:spPr>
      </p:pic>
      <p:pic>
        <p:nvPicPr>
          <p:cNvPr id="4" name="Picture 4" descr="E:\2016.01\1.12 扁平化图标\黄色\AR-黄色最新-02.png"/>
          <p:cNvPicPr>
            <a:picLocks noChangeAspect="1" noChangeArrowheads="1"/>
          </p:cNvPicPr>
          <p:nvPr/>
        </p:nvPicPr>
        <p:blipFill>
          <a:blip r:embed="rId5" cstate="print"/>
          <a:srcRect/>
          <a:stretch>
            <a:fillRect/>
          </a:stretch>
        </p:blipFill>
        <p:spPr bwMode="auto">
          <a:xfrm>
            <a:off x="1497518" y="298027"/>
            <a:ext cx="540000" cy="440151"/>
          </a:xfrm>
          <a:prstGeom prst="rect">
            <a:avLst/>
          </a:prstGeom>
          <a:noFill/>
        </p:spPr>
      </p:pic>
      <p:pic>
        <p:nvPicPr>
          <p:cNvPr id="5" name="Picture 5" descr="E:\2016.01\1.12 扁平化图标\黄色\AR-黄色最新-03.png"/>
          <p:cNvPicPr>
            <a:picLocks noChangeAspect="1" noChangeArrowheads="1"/>
          </p:cNvPicPr>
          <p:nvPr/>
        </p:nvPicPr>
        <p:blipFill>
          <a:blip r:embed="rId6" cstate="print"/>
          <a:srcRect/>
          <a:stretch>
            <a:fillRect/>
          </a:stretch>
        </p:blipFill>
        <p:spPr bwMode="auto">
          <a:xfrm>
            <a:off x="2589736" y="298027"/>
            <a:ext cx="540000" cy="440151"/>
          </a:xfrm>
          <a:prstGeom prst="rect">
            <a:avLst/>
          </a:prstGeom>
          <a:noFill/>
        </p:spPr>
      </p:pic>
      <p:pic>
        <p:nvPicPr>
          <p:cNvPr id="6" name="Picture 6" descr="E:\2016.01\1.12 扁平化图标\黄色\AR-黄色最新-04.png"/>
          <p:cNvPicPr>
            <a:picLocks noChangeAspect="1" noChangeArrowheads="1"/>
          </p:cNvPicPr>
          <p:nvPr/>
        </p:nvPicPr>
        <p:blipFill>
          <a:blip r:embed="rId7" cstate="print"/>
          <a:srcRect/>
          <a:stretch>
            <a:fillRect/>
          </a:stretch>
        </p:blipFill>
        <p:spPr bwMode="auto">
          <a:xfrm>
            <a:off x="3592388" y="298027"/>
            <a:ext cx="540000" cy="440151"/>
          </a:xfrm>
          <a:prstGeom prst="rect">
            <a:avLst/>
          </a:prstGeom>
          <a:noFill/>
        </p:spPr>
      </p:pic>
      <p:pic>
        <p:nvPicPr>
          <p:cNvPr id="7" name="Picture 7" descr="E:\2016.01\1.12 扁平化图标\黄色\AR-黄色最新-05.png"/>
          <p:cNvPicPr>
            <a:picLocks noChangeAspect="1" noChangeArrowheads="1"/>
          </p:cNvPicPr>
          <p:nvPr/>
        </p:nvPicPr>
        <p:blipFill>
          <a:blip r:embed="rId8" cstate="print"/>
          <a:srcRect/>
          <a:stretch>
            <a:fillRect/>
          </a:stretch>
        </p:blipFill>
        <p:spPr bwMode="auto">
          <a:xfrm>
            <a:off x="4704710" y="298027"/>
            <a:ext cx="540000" cy="440151"/>
          </a:xfrm>
          <a:prstGeom prst="rect">
            <a:avLst/>
          </a:prstGeom>
          <a:noFill/>
        </p:spPr>
      </p:pic>
      <p:pic>
        <p:nvPicPr>
          <p:cNvPr id="8" name="Picture 8" descr="E:\2016.01\1.12 扁平化图标\黄色\AR-黄色最新-06.png"/>
          <p:cNvPicPr>
            <a:picLocks noChangeAspect="1" noChangeArrowheads="1"/>
          </p:cNvPicPr>
          <p:nvPr/>
        </p:nvPicPr>
        <p:blipFill>
          <a:blip r:embed="rId9" cstate="print"/>
          <a:srcRect/>
          <a:stretch>
            <a:fillRect/>
          </a:stretch>
        </p:blipFill>
        <p:spPr bwMode="auto">
          <a:xfrm>
            <a:off x="5695312" y="298027"/>
            <a:ext cx="540000" cy="440151"/>
          </a:xfrm>
          <a:prstGeom prst="rect">
            <a:avLst/>
          </a:prstGeom>
          <a:noFill/>
        </p:spPr>
      </p:pic>
      <p:pic>
        <p:nvPicPr>
          <p:cNvPr id="9" name="Picture 9" descr="E:\2016.01\1.12 扁平化图标\黄色\AR-黄色最新-07.png"/>
          <p:cNvPicPr>
            <a:picLocks noChangeAspect="1" noChangeArrowheads="1"/>
          </p:cNvPicPr>
          <p:nvPr/>
        </p:nvPicPr>
        <p:blipFill>
          <a:blip r:embed="rId10" cstate="print"/>
          <a:srcRect/>
          <a:stretch>
            <a:fillRect/>
          </a:stretch>
        </p:blipFill>
        <p:spPr bwMode="auto">
          <a:xfrm>
            <a:off x="6821348" y="298027"/>
            <a:ext cx="540000" cy="440151"/>
          </a:xfrm>
          <a:prstGeom prst="rect">
            <a:avLst/>
          </a:prstGeom>
          <a:noFill/>
        </p:spPr>
      </p:pic>
      <p:pic>
        <p:nvPicPr>
          <p:cNvPr id="10" name="Picture 10" descr="E:\2016.01\1.12 扁平化图标\黄色\AR-黄色最新-16.png"/>
          <p:cNvPicPr>
            <a:picLocks noChangeAspect="1" noChangeArrowheads="1"/>
          </p:cNvPicPr>
          <p:nvPr/>
        </p:nvPicPr>
        <p:blipFill>
          <a:blip r:embed="rId11" cstate="print"/>
          <a:srcRect/>
          <a:stretch>
            <a:fillRect/>
          </a:stretch>
        </p:blipFill>
        <p:spPr bwMode="auto">
          <a:xfrm>
            <a:off x="7944449" y="1449917"/>
            <a:ext cx="540000" cy="440151"/>
          </a:xfrm>
          <a:prstGeom prst="rect">
            <a:avLst/>
          </a:prstGeom>
          <a:noFill/>
        </p:spPr>
      </p:pic>
      <p:pic>
        <p:nvPicPr>
          <p:cNvPr id="11" name="Picture 11" descr="E:\2016.01\1.12 扁平化图标\黄色\AR-黄色最新-09.png"/>
          <p:cNvPicPr>
            <a:picLocks noChangeAspect="1" noChangeArrowheads="1"/>
          </p:cNvPicPr>
          <p:nvPr/>
        </p:nvPicPr>
        <p:blipFill>
          <a:blip r:embed="rId12" cstate="print"/>
          <a:srcRect/>
          <a:stretch>
            <a:fillRect/>
          </a:stretch>
        </p:blipFill>
        <p:spPr bwMode="auto">
          <a:xfrm>
            <a:off x="441970" y="1449917"/>
            <a:ext cx="540000" cy="440151"/>
          </a:xfrm>
          <a:prstGeom prst="rect">
            <a:avLst/>
          </a:prstGeom>
          <a:noFill/>
        </p:spPr>
      </p:pic>
      <p:pic>
        <p:nvPicPr>
          <p:cNvPr id="12" name="Picture 12" descr="E:\2016.01\1.12 扁平化图标\黄色\AR-黄色最新-10.png"/>
          <p:cNvPicPr>
            <a:picLocks noChangeAspect="1" noChangeArrowheads="1"/>
          </p:cNvPicPr>
          <p:nvPr/>
        </p:nvPicPr>
        <p:blipFill>
          <a:blip r:embed="rId13" cstate="print"/>
          <a:srcRect/>
          <a:stretch>
            <a:fillRect/>
          </a:stretch>
        </p:blipFill>
        <p:spPr bwMode="auto">
          <a:xfrm>
            <a:off x="1497518" y="1449917"/>
            <a:ext cx="540000" cy="440151"/>
          </a:xfrm>
          <a:prstGeom prst="rect">
            <a:avLst/>
          </a:prstGeom>
          <a:noFill/>
        </p:spPr>
      </p:pic>
      <p:pic>
        <p:nvPicPr>
          <p:cNvPr id="3085" name="Picture 13" descr="E:\2016.01\1.12 扁平化图标\黄色\AR-黄色最新-11.png"/>
          <p:cNvPicPr>
            <a:picLocks noChangeAspect="1" noChangeArrowheads="1"/>
          </p:cNvPicPr>
          <p:nvPr/>
        </p:nvPicPr>
        <p:blipFill>
          <a:blip r:embed="rId14" cstate="print"/>
          <a:srcRect/>
          <a:stretch>
            <a:fillRect/>
          </a:stretch>
        </p:blipFill>
        <p:spPr bwMode="auto">
          <a:xfrm>
            <a:off x="2589736" y="1449917"/>
            <a:ext cx="540000" cy="440151"/>
          </a:xfrm>
          <a:prstGeom prst="rect">
            <a:avLst/>
          </a:prstGeom>
          <a:noFill/>
        </p:spPr>
      </p:pic>
      <p:pic>
        <p:nvPicPr>
          <p:cNvPr id="13" name="Picture 14" descr="E:\2016.01\1.12 扁平化图标\黄色\AR-黄色最新-12.png"/>
          <p:cNvPicPr>
            <a:picLocks noChangeAspect="1" noChangeArrowheads="1"/>
          </p:cNvPicPr>
          <p:nvPr/>
        </p:nvPicPr>
        <p:blipFill>
          <a:blip r:embed="rId15" cstate="print"/>
          <a:srcRect/>
          <a:stretch>
            <a:fillRect/>
          </a:stretch>
        </p:blipFill>
        <p:spPr bwMode="auto">
          <a:xfrm>
            <a:off x="3592388" y="1449917"/>
            <a:ext cx="540000" cy="440151"/>
          </a:xfrm>
          <a:prstGeom prst="rect">
            <a:avLst/>
          </a:prstGeom>
          <a:noFill/>
        </p:spPr>
      </p:pic>
      <p:pic>
        <p:nvPicPr>
          <p:cNvPr id="14" name="Picture 15" descr="E:\2016.01\1.12 扁平化图标\黄色\AR-黄色最新-13.png"/>
          <p:cNvPicPr>
            <a:picLocks noChangeAspect="1" noChangeArrowheads="1"/>
          </p:cNvPicPr>
          <p:nvPr/>
        </p:nvPicPr>
        <p:blipFill>
          <a:blip r:embed="rId16" cstate="print"/>
          <a:srcRect/>
          <a:stretch>
            <a:fillRect/>
          </a:stretch>
        </p:blipFill>
        <p:spPr bwMode="auto">
          <a:xfrm>
            <a:off x="4704710" y="1449917"/>
            <a:ext cx="540000" cy="440151"/>
          </a:xfrm>
          <a:prstGeom prst="rect">
            <a:avLst/>
          </a:prstGeom>
          <a:noFill/>
        </p:spPr>
      </p:pic>
      <p:pic>
        <p:nvPicPr>
          <p:cNvPr id="15" name="Picture 16" descr="E:\2016.01\1.12 扁平化图标\黄色\AR-黄色最新-14.png"/>
          <p:cNvPicPr>
            <a:picLocks noChangeAspect="1" noChangeArrowheads="1"/>
          </p:cNvPicPr>
          <p:nvPr/>
        </p:nvPicPr>
        <p:blipFill>
          <a:blip r:embed="rId17" cstate="print"/>
          <a:srcRect/>
          <a:stretch>
            <a:fillRect/>
          </a:stretch>
        </p:blipFill>
        <p:spPr bwMode="auto">
          <a:xfrm>
            <a:off x="5695312" y="1449917"/>
            <a:ext cx="540000" cy="440151"/>
          </a:xfrm>
          <a:prstGeom prst="rect">
            <a:avLst/>
          </a:prstGeom>
          <a:noFill/>
        </p:spPr>
      </p:pic>
      <p:pic>
        <p:nvPicPr>
          <p:cNvPr id="16" name="Picture 17" descr="E:\2016.01\1.12 扁平化图标\黄色\AR-黄色最新-15.png"/>
          <p:cNvPicPr>
            <a:picLocks noChangeAspect="1" noChangeArrowheads="1"/>
          </p:cNvPicPr>
          <p:nvPr/>
        </p:nvPicPr>
        <p:blipFill>
          <a:blip r:embed="rId18" cstate="print"/>
          <a:srcRect/>
          <a:stretch>
            <a:fillRect/>
          </a:stretch>
        </p:blipFill>
        <p:spPr bwMode="auto">
          <a:xfrm>
            <a:off x="6821348" y="1449917"/>
            <a:ext cx="540000" cy="440151"/>
          </a:xfrm>
          <a:prstGeom prst="rect">
            <a:avLst/>
          </a:prstGeom>
          <a:noFill/>
        </p:spPr>
      </p:pic>
      <p:pic>
        <p:nvPicPr>
          <p:cNvPr id="17" name="Picture 18" descr="E:\2016.01\1.12 扁平化图标\黄色\AR-黄色最新-24.png"/>
          <p:cNvPicPr>
            <a:picLocks noChangeAspect="1" noChangeArrowheads="1"/>
          </p:cNvPicPr>
          <p:nvPr/>
        </p:nvPicPr>
        <p:blipFill>
          <a:blip r:embed="rId19" cstate="print"/>
          <a:srcRect/>
          <a:stretch>
            <a:fillRect/>
          </a:stretch>
        </p:blipFill>
        <p:spPr bwMode="auto">
          <a:xfrm>
            <a:off x="7944449" y="2445597"/>
            <a:ext cx="540000" cy="440151"/>
          </a:xfrm>
          <a:prstGeom prst="rect">
            <a:avLst/>
          </a:prstGeom>
          <a:noFill/>
        </p:spPr>
      </p:pic>
      <p:pic>
        <p:nvPicPr>
          <p:cNvPr id="20" name="Picture 21" descr="E:\2016.01\1.12 扁平化图标\黄色\AR-黄色最新-19.png"/>
          <p:cNvPicPr>
            <a:picLocks noChangeAspect="1" noChangeArrowheads="1"/>
          </p:cNvPicPr>
          <p:nvPr/>
        </p:nvPicPr>
        <p:blipFill>
          <a:blip r:embed="rId20" cstate="print"/>
          <a:srcRect/>
          <a:stretch>
            <a:fillRect/>
          </a:stretch>
        </p:blipFill>
        <p:spPr bwMode="auto">
          <a:xfrm>
            <a:off x="2589736" y="2445597"/>
            <a:ext cx="540000" cy="440151"/>
          </a:xfrm>
          <a:prstGeom prst="rect">
            <a:avLst/>
          </a:prstGeom>
          <a:noFill/>
        </p:spPr>
      </p:pic>
      <p:pic>
        <p:nvPicPr>
          <p:cNvPr id="3094" name="Picture 22" descr="E:\2016.01\1.12 扁平化图标\黄色\AR-黄色最新-20.png"/>
          <p:cNvPicPr>
            <a:picLocks noChangeAspect="1" noChangeArrowheads="1"/>
          </p:cNvPicPr>
          <p:nvPr/>
        </p:nvPicPr>
        <p:blipFill>
          <a:blip r:embed="rId21" cstate="print"/>
          <a:srcRect/>
          <a:stretch>
            <a:fillRect/>
          </a:stretch>
        </p:blipFill>
        <p:spPr bwMode="auto">
          <a:xfrm>
            <a:off x="3592388" y="2445597"/>
            <a:ext cx="540000" cy="440151"/>
          </a:xfrm>
          <a:prstGeom prst="rect">
            <a:avLst/>
          </a:prstGeom>
          <a:noFill/>
        </p:spPr>
      </p:pic>
      <p:pic>
        <p:nvPicPr>
          <p:cNvPr id="22" name="Picture 24" descr="E:\2016.01\1.12 扁平化图标\黄色\AR-黄色最新-22.png"/>
          <p:cNvPicPr>
            <a:picLocks noChangeAspect="1" noChangeArrowheads="1"/>
          </p:cNvPicPr>
          <p:nvPr/>
        </p:nvPicPr>
        <p:blipFill>
          <a:blip r:embed="rId22" cstate="print"/>
          <a:srcRect/>
          <a:stretch>
            <a:fillRect/>
          </a:stretch>
        </p:blipFill>
        <p:spPr bwMode="auto">
          <a:xfrm>
            <a:off x="5695312" y="2445597"/>
            <a:ext cx="540000" cy="440151"/>
          </a:xfrm>
          <a:prstGeom prst="rect">
            <a:avLst/>
          </a:prstGeom>
          <a:noFill/>
        </p:spPr>
      </p:pic>
      <p:pic>
        <p:nvPicPr>
          <p:cNvPr id="23" name="Picture 25" descr="E:\2016.01\1.12 扁平化图标\黄色\AR-黄色最新-23.png"/>
          <p:cNvPicPr>
            <a:picLocks noChangeAspect="1" noChangeArrowheads="1"/>
          </p:cNvPicPr>
          <p:nvPr/>
        </p:nvPicPr>
        <p:blipFill>
          <a:blip r:embed="rId23" cstate="print"/>
          <a:srcRect/>
          <a:stretch>
            <a:fillRect/>
          </a:stretch>
        </p:blipFill>
        <p:spPr bwMode="auto">
          <a:xfrm>
            <a:off x="6821348" y="2445597"/>
            <a:ext cx="540000" cy="440151"/>
          </a:xfrm>
          <a:prstGeom prst="rect">
            <a:avLst/>
          </a:prstGeom>
          <a:noFill/>
        </p:spPr>
      </p:pic>
      <p:pic>
        <p:nvPicPr>
          <p:cNvPr id="24" name="Picture 26" descr="E:\2016.01\1.12 扁平化图标\黄色\AR-黄色最新-32.png"/>
          <p:cNvPicPr>
            <a:picLocks noChangeAspect="1" noChangeArrowheads="1"/>
          </p:cNvPicPr>
          <p:nvPr/>
        </p:nvPicPr>
        <p:blipFill>
          <a:blip r:embed="rId24" cstate="print"/>
          <a:srcRect/>
          <a:stretch>
            <a:fillRect/>
          </a:stretch>
        </p:blipFill>
        <p:spPr bwMode="auto">
          <a:xfrm>
            <a:off x="7944449" y="3549651"/>
            <a:ext cx="540000" cy="440151"/>
          </a:xfrm>
          <a:prstGeom prst="rect">
            <a:avLst/>
          </a:prstGeom>
          <a:noFill/>
        </p:spPr>
      </p:pic>
      <p:pic>
        <p:nvPicPr>
          <p:cNvPr id="25" name="Picture 27" descr="E:\2016.01\1.12 扁平化图标\黄色\AR-黄色最新-25.png"/>
          <p:cNvPicPr>
            <a:picLocks noChangeAspect="1" noChangeArrowheads="1"/>
          </p:cNvPicPr>
          <p:nvPr/>
        </p:nvPicPr>
        <p:blipFill>
          <a:blip r:embed="rId25" cstate="print"/>
          <a:srcRect/>
          <a:stretch>
            <a:fillRect/>
          </a:stretch>
        </p:blipFill>
        <p:spPr bwMode="auto">
          <a:xfrm>
            <a:off x="441970" y="3549651"/>
            <a:ext cx="540000" cy="440151"/>
          </a:xfrm>
          <a:prstGeom prst="rect">
            <a:avLst/>
          </a:prstGeom>
          <a:noFill/>
        </p:spPr>
      </p:pic>
      <p:pic>
        <p:nvPicPr>
          <p:cNvPr id="26" name="Picture 28" descr="E:\2016.01\1.12 扁平化图标\黄色\AR-黄色最新-26.png"/>
          <p:cNvPicPr>
            <a:picLocks noChangeAspect="1" noChangeArrowheads="1"/>
          </p:cNvPicPr>
          <p:nvPr/>
        </p:nvPicPr>
        <p:blipFill>
          <a:blip r:embed="rId26" cstate="print"/>
          <a:srcRect/>
          <a:stretch>
            <a:fillRect/>
          </a:stretch>
        </p:blipFill>
        <p:spPr bwMode="auto">
          <a:xfrm>
            <a:off x="1497518" y="3549651"/>
            <a:ext cx="540000" cy="440151"/>
          </a:xfrm>
          <a:prstGeom prst="rect">
            <a:avLst/>
          </a:prstGeom>
          <a:noFill/>
        </p:spPr>
      </p:pic>
      <p:pic>
        <p:nvPicPr>
          <p:cNvPr id="27" name="Picture 29" descr="E:\2016.01\1.12 扁平化图标\黄色\AR-黄色最新-27.png"/>
          <p:cNvPicPr>
            <a:picLocks noChangeAspect="1" noChangeArrowheads="1"/>
          </p:cNvPicPr>
          <p:nvPr/>
        </p:nvPicPr>
        <p:blipFill>
          <a:blip r:embed="rId27" cstate="print"/>
          <a:srcRect/>
          <a:stretch>
            <a:fillRect/>
          </a:stretch>
        </p:blipFill>
        <p:spPr bwMode="auto">
          <a:xfrm>
            <a:off x="2589736" y="3549651"/>
            <a:ext cx="540000" cy="440151"/>
          </a:xfrm>
          <a:prstGeom prst="rect">
            <a:avLst/>
          </a:prstGeom>
          <a:noFill/>
        </p:spPr>
      </p:pic>
      <p:pic>
        <p:nvPicPr>
          <p:cNvPr id="28" name="Picture 30" descr="E:\2016.01\1.12 扁平化图标\黄色\AR-黄色最新-28.png"/>
          <p:cNvPicPr>
            <a:picLocks noChangeAspect="1" noChangeArrowheads="1"/>
          </p:cNvPicPr>
          <p:nvPr/>
        </p:nvPicPr>
        <p:blipFill>
          <a:blip r:embed="rId28" cstate="print"/>
          <a:srcRect/>
          <a:stretch>
            <a:fillRect/>
          </a:stretch>
        </p:blipFill>
        <p:spPr bwMode="auto">
          <a:xfrm>
            <a:off x="3592388" y="3549651"/>
            <a:ext cx="540000" cy="440151"/>
          </a:xfrm>
          <a:prstGeom prst="rect">
            <a:avLst/>
          </a:prstGeom>
          <a:noFill/>
        </p:spPr>
      </p:pic>
      <p:pic>
        <p:nvPicPr>
          <p:cNvPr id="29" name="Picture 31" descr="E:\2016.01\1.12 扁平化图标\黄色\AR-黄色最新-29.png"/>
          <p:cNvPicPr>
            <a:picLocks noChangeAspect="1" noChangeArrowheads="1"/>
          </p:cNvPicPr>
          <p:nvPr/>
        </p:nvPicPr>
        <p:blipFill>
          <a:blip r:embed="rId29" cstate="print"/>
          <a:srcRect/>
          <a:stretch>
            <a:fillRect/>
          </a:stretch>
        </p:blipFill>
        <p:spPr bwMode="auto">
          <a:xfrm>
            <a:off x="4704710" y="3549651"/>
            <a:ext cx="540000" cy="440151"/>
          </a:xfrm>
          <a:prstGeom prst="rect">
            <a:avLst/>
          </a:prstGeom>
          <a:noFill/>
        </p:spPr>
      </p:pic>
      <p:pic>
        <p:nvPicPr>
          <p:cNvPr id="30" name="Picture 32" descr="E:\2016.01\1.12 扁平化图标\黄色\AR-黄色最新-30.png"/>
          <p:cNvPicPr>
            <a:picLocks noChangeAspect="1" noChangeArrowheads="1"/>
          </p:cNvPicPr>
          <p:nvPr/>
        </p:nvPicPr>
        <p:blipFill>
          <a:blip r:embed="rId30" cstate="print"/>
          <a:srcRect/>
          <a:stretch>
            <a:fillRect/>
          </a:stretch>
        </p:blipFill>
        <p:spPr bwMode="auto">
          <a:xfrm>
            <a:off x="5695312" y="3549651"/>
            <a:ext cx="540000" cy="440151"/>
          </a:xfrm>
          <a:prstGeom prst="rect">
            <a:avLst/>
          </a:prstGeom>
          <a:noFill/>
        </p:spPr>
      </p:pic>
      <p:pic>
        <p:nvPicPr>
          <p:cNvPr id="31" name="Picture 33" descr="E:\2016.01\1.12 扁平化图标\黄色\AR-黄色最新-31.png"/>
          <p:cNvPicPr>
            <a:picLocks noChangeAspect="1" noChangeArrowheads="1"/>
          </p:cNvPicPr>
          <p:nvPr/>
        </p:nvPicPr>
        <p:blipFill>
          <a:blip r:embed="rId31" cstate="print"/>
          <a:srcRect/>
          <a:stretch>
            <a:fillRect/>
          </a:stretch>
        </p:blipFill>
        <p:spPr bwMode="auto">
          <a:xfrm>
            <a:off x="6821348" y="3549651"/>
            <a:ext cx="540000" cy="440151"/>
          </a:xfrm>
          <a:prstGeom prst="rect">
            <a:avLst/>
          </a:prstGeom>
          <a:noFill/>
        </p:spPr>
      </p:pic>
      <p:pic>
        <p:nvPicPr>
          <p:cNvPr id="96" name="Picture 34" descr="E:\2016.01\1.12 扁平化图标\黄色\AR-黄色最新-21.png"/>
          <p:cNvPicPr>
            <a:picLocks noChangeAspect="1" noChangeArrowheads="1"/>
          </p:cNvPicPr>
          <p:nvPr/>
        </p:nvPicPr>
        <p:blipFill>
          <a:blip r:embed="rId32" cstate="print"/>
          <a:srcRect/>
          <a:stretch>
            <a:fillRect/>
          </a:stretch>
        </p:blipFill>
        <p:spPr bwMode="auto">
          <a:xfrm>
            <a:off x="4704710" y="2445597"/>
            <a:ext cx="540000" cy="440151"/>
          </a:xfrm>
          <a:prstGeom prst="rect">
            <a:avLst/>
          </a:prstGeom>
          <a:noFill/>
        </p:spPr>
      </p:pic>
      <p:pic>
        <p:nvPicPr>
          <p:cNvPr id="3108" name="Picture 36" descr="E:\2016.01\1.12 扁平化图标\黄色\AR-黄色最新-18.png"/>
          <p:cNvPicPr>
            <a:picLocks noChangeAspect="1" noChangeArrowheads="1"/>
          </p:cNvPicPr>
          <p:nvPr/>
        </p:nvPicPr>
        <p:blipFill>
          <a:blip r:embed="rId33" cstate="print"/>
          <a:srcRect/>
          <a:stretch>
            <a:fillRect/>
          </a:stretch>
        </p:blipFill>
        <p:spPr bwMode="auto">
          <a:xfrm>
            <a:off x="1497518" y="2445597"/>
            <a:ext cx="540000" cy="440151"/>
          </a:xfrm>
          <a:prstGeom prst="rect">
            <a:avLst/>
          </a:prstGeom>
          <a:noFill/>
        </p:spPr>
      </p:pic>
      <p:pic>
        <p:nvPicPr>
          <p:cNvPr id="3109" name="Picture 37" descr="E:\2016.01\1.12 扁平化图标\黄色\AR-黄色最新-17.png"/>
          <p:cNvPicPr>
            <a:picLocks noChangeAspect="1" noChangeArrowheads="1"/>
          </p:cNvPicPr>
          <p:nvPr/>
        </p:nvPicPr>
        <p:blipFill>
          <a:blip r:embed="rId34" cstate="print"/>
          <a:srcRect/>
          <a:stretch>
            <a:fillRect/>
          </a:stretch>
        </p:blipFill>
        <p:spPr bwMode="auto">
          <a:xfrm>
            <a:off x="441970" y="2445597"/>
            <a:ext cx="540000" cy="440151"/>
          </a:xfrm>
          <a:prstGeom prst="rect">
            <a:avLst/>
          </a:prstGeom>
          <a:noFill/>
        </p:spPr>
      </p:pic>
      <p:sp>
        <p:nvSpPr>
          <p:cNvPr id="66" name="TextBox 65"/>
          <p:cNvSpPr txBox="1"/>
          <p:nvPr/>
        </p:nvSpPr>
        <p:spPr>
          <a:xfrm>
            <a:off x="279073" y="934402"/>
            <a:ext cx="865794" cy="400110"/>
          </a:xfrm>
          <a:prstGeom prst="rect">
            <a:avLst/>
          </a:prstGeom>
          <a:noFill/>
        </p:spPr>
        <p:txBody>
          <a:bodyPr wrap="square" rtlCol="0">
            <a:spAutoFit/>
          </a:bodyPr>
          <a:lstStyle/>
          <a:p>
            <a:pPr algn="ctr"/>
            <a:r>
              <a:rPr lang="en-US" altLang="zh-CN" sz="1000" dirty="0" smtClean="0">
                <a:latin typeface="Arial" pitchFamily="34" charset="0"/>
                <a:cs typeface="Arial" pitchFamily="34" charset="0"/>
              </a:rPr>
              <a:t>Mechanical meter</a:t>
            </a:r>
            <a:endParaRPr lang="zh-CN" altLang="en-US" sz="1000" dirty="0">
              <a:latin typeface="Arial" pitchFamily="34" charset="0"/>
              <a:cs typeface="Arial" pitchFamily="34" charset="0"/>
            </a:endParaRPr>
          </a:p>
        </p:txBody>
      </p:sp>
      <p:sp>
        <p:nvSpPr>
          <p:cNvPr id="67" name="TextBox 66"/>
          <p:cNvSpPr txBox="1"/>
          <p:nvPr/>
        </p:nvSpPr>
        <p:spPr>
          <a:xfrm>
            <a:off x="1356038" y="934402"/>
            <a:ext cx="822960" cy="400110"/>
          </a:xfrm>
          <a:prstGeom prst="rect">
            <a:avLst/>
          </a:prstGeom>
          <a:noFill/>
        </p:spPr>
        <p:txBody>
          <a:bodyPr wrap="square" rtlCol="0">
            <a:spAutoFit/>
          </a:bodyPr>
          <a:lstStyle/>
          <a:p>
            <a:pPr algn="ctr"/>
            <a:r>
              <a:rPr lang="en-US" altLang="zh-CN" sz="1000" dirty="0" smtClean="0">
                <a:latin typeface="Arial" pitchFamily="34" charset="0"/>
                <a:cs typeface="Arial" pitchFamily="34" charset="0"/>
              </a:rPr>
              <a:t>DLMS</a:t>
            </a:r>
            <a:r>
              <a:rPr lang="zh-CN" altLang="en-US" sz="1000" dirty="0" smtClean="0">
                <a:latin typeface="Arial" pitchFamily="34" charset="0"/>
                <a:cs typeface="Arial" pitchFamily="34" charset="0"/>
              </a:rPr>
              <a:t> </a:t>
            </a:r>
            <a:r>
              <a:rPr lang="en-US" altLang="zh-CN" sz="1000" dirty="0" smtClean="0">
                <a:latin typeface="Arial" pitchFamily="34" charset="0"/>
                <a:cs typeface="Arial" pitchFamily="34" charset="0"/>
              </a:rPr>
              <a:t>meter</a:t>
            </a:r>
            <a:endParaRPr lang="zh-CN" altLang="en-US" sz="1000" dirty="0">
              <a:latin typeface="Arial" pitchFamily="34" charset="0"/>
              <a:cs typeface="Arial" pitchFamily="34" charset="0"/>
            </a:endParaRPr>
          </a:p>
        </p:txBody>
      </p:sp>
      <p:sp>
        <p:nvSpPr>
          <p:cNvPr id="68" name="TextBox 67"/>
          <p:cNvSpPr txBox="1"/>
          <p:nvPr/>
        </p:nvSpPr>
        <p:spPr>
          <a:xfrm>
            <a:off x="2382216" y="934402"/>
            <a:ext cx="955040" cy="400110"/>
          </a:xfrm>
          <a:prstGeom prst="rect">
            <a:avLst/>
          </a:prstGeom>
          <a:noFill/>
        </p:spPr>
        <p:txBody>
          <a:bodyPr wrap="square" rtlCol="0">
            <a:spAutoFit/>
          </a:bodyPr>
          <a:lstStyle/>
          <a:p>
            <a:pPr algn="ctr"/>
            <a:r>
              <a:rPr lang="en-US" altLang="zh-CN" sz="1000" dirty="0" smtClean="0">
                <a:latin typeface="Arial" pitchFamily="34" charset="0"/>
                <a:cs typeface="Arial" pitchFamily="34" charset="0"/>
              </a:rPr>
              <a:t>ModBus</a:t>
            </a:r>
            <a:r>
              <a:rPr lang="zh-CN" altLang="en-US" sz="1000" dirty="0" smtClean="0">
                <a:latin typeface="Arial" pitchFamily="34" charset="0"/>
                <a:cs typeface="Arial" pitchFamily="34" charset="0"/>
              </a:rPr>
              <a:t> </a:t>
            </a:r>
            <a:r>
              <a:rPr lang="en-US" altLang="zh-CN" sz="1000" dirty="0" smtClean="0">
                <a:latin typeface="Arial" pitchFamily="34" charset="0"/>
                <a:cs typeface="Arial" pitchFamily="34" charset="0"/>
              </a:rPr>
              <a:t>meter</a:t>
            </a:r>
            <a:endParaRPr lang="zh-CN" altLang="en-US" sz="1000" dirty="0">
              <a:latin typeface="Arial" pitchFamily="34" charset="0"/>
              <a:cs typeface="Arial" pitchFamily="34" charset="0"/>
            </a:endParaRPr>
          </a:p>
        </p:txBody>
      </p:sp>
      <p:sp>
        <p:nvSpPr>
          <p:cNvPr id="69" name="TextBox 68"/>
          <p:cNvSpPr txBox="1"/>
          <p:nvPr/>
        </p:nvSpPr>
        <p:spPr>
          <a:xfrm>
            <a:off x="3395663" y="934402"/>
            <a:ext cx="933450" cy="400110"/>
          </a:xfrm>
          <a:prstGeom prst="rect">
            <a:avLst/>
          </a:prstGeom>
          <a:noFill/>
        </p:spPr>
        <p:txBody>
          <a:bodyPr wrap="square" rtlCol="0">
            <a:spAutoFit/>
          </a:bodyPr>
          <a:lstStyle/>
          <a:p>
            <a:pPr algn="ctr"/>
            <a:r>
              <a:rPr lang="en-US" altLang="zh-CN" sz="1000" dirty="0" smtClean="0">
                <a:latin typeface="Arial" pitchFamily="34" charset="0"/>
                <a:cs typeface="Arial" pitchFamily="34" charset="0"/>
              </a:rPr>
              <a:t>Single-phase meter</a:t>
            </a:r>
            <a:endParaRPr lang="zh-CN" altLang="en-US" sz="1000" dirty="0">
              <a:latin typeface="Arial" pitchFamily="34" charset="0"/>
              <a:cs typeface="Arial" pitchFamily="34" charset="0"/>
            </a:endParaRPr>
          </a:p>
        </p:txBody>
      </p:sp>
      <p:sp>
        <p:nvSpPr>
          <p:cNvPr id="70" name="TextBox 69"/>
          <p:cNvSpPr txBox="1"/>
          <p:nvPr/>
        </p:nvSpPr>
        <p:spPr>
          <a:xfrm>
            <a:off x="4446073" y="934402"/>
            <a:ext cx="1057274" cy="400110"/>
          </a:xfrm>
          <a:prstGeom prst="rect">
            <a:avLst/>
          </a:prstGeom>
          <a:noFill/>
        </p:spPr>
        <p:txBody>
          <a:bodyPr wrap="square" rtlCol="0">
            <a:spAutoFit/>
          </a:bodyPr>
          <a:lstStyle/>
          <a:p>
            <a:pPr algn="ctr"/>
            <a:r>
              <a:rPr lang="en-US" altLang="zh-CN" sz="1000" dirty="0" smtClean="0">
                <a:latin typeface="Arial" pitchFamily="34" charset="0"/>
                <a:cs typeface="Arial" pitchFamily="34" charset="0"/>
              </a:rPr>
              <a:t>Three-phase meter</a:t>
            </a:r>
            <a:endParaRPr lang="zh-CN" altLang="en-US" sz="1000" dirty="0">
              <a:latin typeface="Arial" pitchFamily="34" charset="0"/>
              <a:cs typeface="Arial" pitchFamily="34" charset="0"/>
            </a:endParaRPr>
          </a:p>
        </p:txBody>
      </p:sp>
      <p:sp>
        <p:nvSpPr>
          <p:cNvPr id="71" name="TextBox 70"/>
          <p:cNvSpPr txBox="1"/>
          <p:nvPr/>
        </p:nvSpPr>
        <p:spPr>
          <a:xfrm>
            <a:off x="5579984" y="934402"/>
            <a:ext cx="770657" cy="400110"/>
          </a:xfrm>
          <a:prstGeom prst="rect">
            <a:avLst/>
          </a:prstGeom>
          <a:noFill/>
        </p:spPr>
        <p:txBody>
          <a:bodyPr wrap="square" rtlCol="0">
            <a:spAutoFit/>
          </a:bodyPr>
          <a:lstStyle/>
          <a:p>
            <a:pPr algn="ctr"/>
            <a:r>
              <a:rPr lang="en-US" altLang="zh-CN" sz="1000" dirty="0" smtClean="0">
                <a:latin typeface="Arial" pitchFamily="34" charset="0"/>
                <a:cs typeface="Arial" pitchFamily="34" charset="0"/>
              </a:rPr>
              <a:t>POS</a:t>
            </a:r>
            <a:r>
              <a:rPr lang="zh-CN" altLang="en-US" sz="1000" dirty="0" smtClean="0">
                <a:latin typeface="Arial" pitchFamily="34" charset="0"/>
                <a:cs typeface="Arial" pitchFamily="34" charset="0"/>
              </a:rPr>
              <a:t> </a:t>
            </a:r>
            <a:r>
              <a:rPr lang="en-US" altLang="zh-CN" sz="1000" dirty="0" smtClean="0">
                <a:latin typeface="Arial" pitchFamily="34" charset="0"/>
                <a:cs typeface="Arial" pitchFamily="34" charset="0"/>
              </a:rPr>
              <a:t>machine</a:t>
            </a:r>
            <a:endParaRPr lang="zh-CN" altLang="en-US" sz="1000" dirty="0">
              <a:latin typeface="Arial" pitchFamily="34" charset="0"/>
              <a:cs typeface="Arial" pitchFamily="34" charset="0"/>
            </a:endParaRPr>
          </a:p>
        </p:txBody>
      </p:sp>
      <p:sp>
        <p:nvSpPr>
          <p:cNvPr id="72" name="矩形 71"/>
          <p:cNvSpPr/>
          <p:nvPr/>
        </p:nvSpPr>
        <p:spPr>
          <a:xfrm>
            <a:off x="6448425" y="934402"/>
            <a:ext cx="1285847" cy="400110"/>
          </a:xfrm>
          <a:prstGeom prst="rect">
            <a:avLst/>
          </a:prstGeom>
        </p:spPr>
        <p:txBody>
          <a:bodyPr wrap="square">
            <a:spAutoFit/>
          </a:bodyPr>
          <a:lstStyle/>
          <a:p>
            <a:pPr algn="ctr"/>
            <a:r>
              <a:rPr lang="en-US" altLang="zh-CN" sz="1000" dirty="0" smtClean="0">
                <a:latin typeface="Arial" pitchFamily="34" charset="0"/>
                <a:cs typeface="Arial" pitchFamily="34" charset="0"/>
              </a:rPr>
              <a:t>Power detection module</a:t>
            </a:r>
            <a:endParaRPr lang="zh-CN" altLang="en-US" sz="1000" dirty="0">
              <a:latin typeface="Arial" pitchFamily="34" charset="0"/>
              <a:cs typeface="Arial" pitchFamily="34" charset="0"/>
            </a:endParaRPr>
          </a:p>
        </p:txBody>
      </p:sp>
      <p:sp>
        <p:nvSpPr>
          <p:cNvPr id="73" name="矩形 72"/>
          <p:cNvSpPr/>
          <p:nvPr/>
        </p:nvSpPr>
        <p:spPr>
          <a:xfrm>
            <a:off x="8036355" y="1011347"/>
            <a:ext cx="356188" cy="246221"/>
          </a:xfrm>
          <a:prstGeom prst="rect">
            <a:avLst/>
          </a:prstGeom>
        </p:spPr>
        <p:txBody>
          <a:bodyPr wrap="none">
            <a:spAutoFit/>
          </a:bodyPr>
          <a:lstStyle/>
          <a:p>
            <a:pPr algn="ctr"/>
            <a:r>
              <a:rPr lang="en-US" altLang="zh-CN" sz="1000" dirty="0" smtClean="0">
                <a:latin typeface="Arial" pitchFamily="34" charset="0"/>
                <a:cs typeface="Arial" pitchFamily="34" charset="0"/>
              </a:rPr>
              <a:t>CT</a:t>
            </a:r>
            <a:endParaRPr lang="zh-CN" altLang="en-US" sz="1000" dirty="0">
              <a:latin typeface="Arial" pitchFamily="34" charset="0"/>
              <a:cs typeface="Arial" pitchFamily="34" charset="0"/>
            </a:endParaRPr>
          </a:p>
        </p:txBody>
      </p:sp>
      <p:sp>
        <p:nvSpPr>
          <p:cNvPr id="74" name="矩形 73"/>
          <p:cNvSpPr/>
          <p:nvPr/>
        </p:nvSpPr>
        <p:spPr>
          <a:xfrm>
            <a:off x="537884" y="2025562"/>
            <a:ext cx="348172" cy="246221"/>
          </a:xfrm>
          <a:prstGeom prst="rect">
            <a:avLst/>
          </a:prstGeom>
        </p:spPr>
        <p:txBody>
          <a:bodyPr wrap="none">
            <a:spAutoFit/>
          </a:bodyPr>
          <a:lstStyle/>
          <a:p>
            <a:pPr algn="ctr"/>
            <a:r>
              <a:rPr lang="en-US" altLang="zh-CN" sz="1000" dirty="0" smtClean="0">
                <a:latin typeface="Arial" pitchFamily="34" charset="0"/>
                <a:cs typeface="Arial" pitchFamily="34" charset="0"/>
              </a:rPr>
              <a:t>PT</a:t>
            </a:r>
            <a:endParaRPr lang="zh-CN" altLang="en-US" sz="1000" dirty="0">
              <a:latin typeface="Arial" pitchFamily="34" charset="0"/>
              <a:cs typeface="Arial" pitchFamily="34" charset="0"/>
            </a:endParaRPr>
          </a:p>
        </p:txBody>
      </p:sp>
      <p:sp>
        <p:nvSpPr>
          <p:cNvPr id="75" name="矩形 74"/>
          <p:cNvSpPr/>
          <p:nvPr/>
        </p:nvSpPr>
        <p:spPr>
          <a:xfrm>
            <a:off x="1326532" y="2025562"/>
            <a:ext cx="881972" cy="246221"/>
          </a:xfrm>
          <a:prstGeom prst="rect">
            <a:avLst/>
          </a:prstGeom>
        </p:spPr>
        <p:txBody>
          <a:bodyPr wrap="none">
            <a:spAutoFit/>
          </a:bodyPr>
          <a:lstStyle/>
          <a:p>
            <a:pPr algn="ctr"/>
            <a:r>
              <a:rPr lang="en-US" altLang="zh-CN" sz="1000" dirty="0" smtClean="0">
                <a:latin typeface="Arial" pitchFamily="34" charset="0"/>
                <a:cs typeface="Arial" pitchFamily="34" charset="0"/>
              </a:rPr>
              <a:t>Transformer</a:t>
            </a:r>
            <a:endParaRPr lang="zh-CN" altLang="en-US" sz="1000" dirty="0">
              <a:latin typeface="Arial" pitchFamily="34" charset="0"/>
              <a:cs typeface="Arial" pitchFamily="34" charset="0"/>
            </a:endParaRPr>
          </a:p>
        </p:txBody>
      </p:sp>
      <p:sp>
        <p:nvSpPr>
          <p:cNvPr id="76" name="矩形 75"/>
          <p:cNvSpPr/>
          <p:nvPr/>
        </p:nvSpPr>
        <p:spPr>
          <a:xfrm>
            <a:off x="2441192" y="2025562"/>
            <a:ext cx="837089" cy="246221"/>
          </a:xfrm>
          <a:prstGeom prst="rect">
            <a:avLst/>
          </a:prstGeom>
        </p:spPr>
        <p:txBody>
          <a:bodyPr wrap="none">
            <a:spAutoFit/>
          </a:bodyPr>
          <a:lstStyle/>
          <a:p>
            <a:pPr algn="ctr"/>
            <a:r>
              <a:rPr lang="en-US" altLang="zh-CN" sz="1000" dirty="0" smtClean="0">
                <a:latin typeface="Arial" pitchFamily="34" charset="0"/>
                <a:cs typeface="Arial" pitchFamily="34" charset="0"/>
              </a:rPr>
              <a:t>Street lamp</a:t>
            </a:r>
            <a:endParaRPr lang="zh-CN" altLang="en-US" sz="1000" dirty="0">
              <a:latin typeface="Arial" pitchFamily="34" charset="0"/>
              <a:cs typeface="Arial" pitchFamily="34" charset="0"/>
            </a:endParaRPr>
          </a:p>
        </p:txBody>
      </p:sp>
      <p:sp>
        <p:nvSpPr>
          <p:cNvPr id="77" name="矩形 76"/>
          <p:cNvSpPr/>
          <p:nvPr/>
        </p:nvSpPr>
        <p:spPr>
          <a:xfrm>
            <a:off x="3181351" y="2025562"/>
            <a:ext cx="1362074" cy="400110"/>
          </a:xfrm>
          <a:prstGeom prst="rect">
            <a:avLst/>
          </a:prstGeom>
        </p:spPr>
        <p:txBody>
          <a:bodyPr wrap="square">
            <a:spAutoFit/>
          </a:bodyPr>
          <a:lstStyle/>
          <a:p>
            <a:pPr algn="ctr"/>
            <a:r>
              <a:rPr lang="en-US" altLang="zh-CN" sz="1000" dirty="0" smtClean="0">
                <a:latin typeface="Arial" pitchFamily="34" charset="0"/>
                <a:cs typeface="Arial" pitchFamily="34" charset="0"/>
              </a:rPr>
              <a:t>Humidity &amp;</a:t>
            </a:r>
          </a:p>
          <a:p>
            <a:pPr algn="ctr"/>
            <a:r>
              <a:rPr lang="en-US" altLang="zh-CN" sz="1000" dirty="0" smtClean="0">
                <a:latin typeface="Arial" pitchFamily="34" charset="0"/>
                <a:cs typeface="Arial" pitchFamily="34" charset="0"/>
              </a:rPr>
              <a:t>temperature sensor </a:t>
            </a:r>
            <a:endParaRPr lang="zh-CN" altLang="en-US" sz="1000" dirty="0">
              <a:latin typeface="Arial" pitchFamily="34" charset="0"/>
              <a:cs typeface="Arial" pitchFamily="34" charset="0"/>
            </a:endParaRPr>
          </a:p>
        </p:txBody>
      </p:sp>
      <p:sp>
        <p:nvSpPr>
          <p:cNvPr id="78" name="矩形 77"/>
          <p:cNvSpPr/>
          <p:nvPr/>
        </p:nvSpPr>
        <p:spPr>
          <a:xfrm>
            <a:off x="4446360" y="2025562"/>
            <a:ext cx="1056700" cy="246221"/>
          </a:xfrm>
          <a:prstGeom prst="rect">
            <a:avLst/>
          </a:prstGeom>
        </p:spPr>
        <p:txBody>
          <a:bodyPr wrap="none">
            <a:spAutoFit/>
          </a:bodyPr>
          <a:lstStyle/>
          <a:p>
            <a:pPr algn="ctr"/>
            <a:r>
              <a:rPr lang="en-US" altLang="zh-CN" sz="1000" dirty="0" smtClean="0">
                <a:latin typeface="Arial" pitchFamily="34" charset="0"/>
                <a:cs typeface="Arial" pitchFamily="34" charset="0"/>
              </a:rPr>
              <a:t>Human counter</a:t>
            </a:r>
            <a:endParaRPr lang="zh-CN" altLang="en-US" sz="1000" dirty="0">
              <a:latin typeface="Arial" pitchFamily="34" charset="0"/>
              <a:cs typeface="Arial" pitchFamily="34" charset="0"/>
            </a:endParaRPr>
          </a:p>
        </p:txBody>
      </p:sp>
      <p:sp>
        <p:nvSpPr>
          <p:cNvPr id="79" name="矩形 78"/>
          <p:cNvSpPr/>
          <p:nvPr/>
        </p:nvSpPr>
        <p:spPr>
          <a:xfrm>
            <a:off x="5403337" y="2025562"/>
            <a:ext cx="1123950" cy="400110"/>
          </a:xfrm>
          <a:prstGeom prst="rect">
            <a:avLst/>
          </a:prstGeom>
        </p:spPr>
        <p:txBody>
          <a:bodyPr wrap="square">
            <a:spAutoFit/>
          </a:bodyPr>
          <a:lstStyle/>
          <a:p>
            <a:pPr algn="ctr"/>
            <a:r>
              <a:rPr lang="en-US" altLang="zh-CN" sz="1000" dirty="0" smtClean="0">
                <a:latin typeface="Arial" pitchFamily="34" charset="0"/>
                <a:cs typeface="Arial" pitchFamily="34" charset="0"/>
              </a:rPr>
              <a:t>Microwave object detector</a:t>
            </a:r>
            <a:endParaRPr lang="zh-CN" altLang="en-US" sz="1000" dirty="0">
              <a:latin typeface="Arial" pitchFamily="34" charset="0"/>
              <a:cs typeface="Arial" pitchFamily="34" charset="0"/>
            </a:endParaRPr>
          </a:p>
        </p:txBody>
      </p:sp>
      <p:sp>
        <p:nvSpPr>
          <p:cNvPr id="80" name="矩形 79"/>
          <p:cNvSpPr/>
          <p:nvPr/>
        </p:nvSpPr>
        <p:spPr>
          <a:xfrm>
            <a:off x="6563447" y="2025562"/>
            <a:ext cx="1055802" cy="400110"/>
          </a:xfrm>
          <a:prstGeom prst="rect">
            <a:avLst/>
          </a:prstGeom>
        </p:spPr>
        <p:txBody>
          <a:bodyPr wrap="square">
            <a:spAutoFit/>
          </a:bodyPr>
          <a:lstStyle/>
          <a:p>
            <a:pPr algn="ctr"/>
            <a:r>
              <a:rPr lang="en-US" altLang="zh-CN" sz="1000" dirty="0" smtClean="0">
                <a:latin typeface="Arial" pitchFamily="34" charset="0"/>
                <a:cs typeface="Arial" pitchFamily="34" charset="0"/>
              </a:rPr>
              <a:t>Infrared repeater</a:t>
            </a:r>
            <a:endParaRPr lang="zh-CN" altLang="en-US" sz="1000" dirty="0">
              <a:latin typeface="Arial" pitchFamily="34" charset="0"/>
              <a:cs typeface="Arial" pitchFamily="34" charset="0"/>
            </a:endParaRPr>
          </a:p>
        </p:txBody>
      </p:sp>
      <p:sp>
        <p:nvSpPr>
          <p:cNvPr id="81" name="矩形 80"/>
          <p:cNvSpPr/>
          <p:nvPr/>
        </p:nvSpPr>
        <p:spPr>
          <a:xfrm>
            <a:off x="7621418" y="2025562"/>
            <a:ext cx="1186062" cy="400110"/>
          </a:xfrm>
          <a:prstGeom prst="rect">
            <a:avLst/>
          </a:prstGeom>
        </p:spPr>
        <p:txBody>
          <a:bodyPr wrap="square">
            <a:spAutoFit/>
          </a:bodyPr>
          <a:lstStyle/>
          <a:p>
            <a:pPr algn="ctr"/>
            <a:r>
              <a:rPr lang="en-US" altLang="zh-CN" sz="1000" dirty="0" smtClean="0">
                <a:latin typeface="Arial" pitchFamily="34" charset="0"/>
                <a:cs typeface="Arial" pitchFamily="34" charset="0"/>
              </a:rPr>
              <a:t>Temperature controller</a:t>
            </a:r>
            <a:endParaRPr lang="zh-CN" altLang="en-US" sz="1000" dirty="0">
              <a:latin typeface="Arial" pitchFamily="34" charset="0"/>
              <a:cs typeface="Arial" pitchFamily="34" charset="0"/>
            </a:endParaRPr>
          </a:p>
        </p:txBody>
      </p:sp>
      <p:sp>
        <p:nvSpPr>
          <p:cNvPr id="82" name="矩形 81"/>
          <p:cNvSpPr/>
          <p:nvPr/>
        </p:nvSpPr>
        <p:spPr>
          <a:xfrm>
            <a:off x="246939" y="3125166"/>
            <a:ext cx="930063" cy="246221"/>
          </a:xfrm>
          <a:prstGeom prst="rect">
            <a:avLst/>
          </a:prstGeom>
        </p:spPr>
        <p:txBody>
          <a:bodyPr wrap="none">
            <a:spAutoFit/>
          </a:bodyPr>
          <a:lstStyle/>
          <a:p>
            <a:pPr algn="ctr"/>
            <a:r>
              <a:rPr lang="en-US" altLang="zh-CN" sz="1000" dirty="0" smtClean="0">
                <a:latin typeface="Arial" pitchFamily="34" charset="0"/>
                <a:cs typeface="Arial" pitchFamily="34" charset="0"/>
              </a:rPr>
              <a:t>Smart socket</a:t>
            </a:r>
            <a:endParaRPr lang="zh-CN" altLang="en-US" sz="1000" dirty="0">
              <a:latin typeface="Arial" pitchFamily="34" charset="0"/>
              <a:cs typeface="Arial" pitchFamily="34" charset="0"/>
            </a:endParaRPr>
          </a:p>
        </p:txBody>
      </p:sp>
      <p:sp>
        <p:nvSpPr>
          <p:cNvPr id="83" name="矩形 82"/>
          <p:cNvSpPr/>
          <p:nvPr/>
        </p:nvSpPr>
        <p:spPr>
          <a:xfrm>
            <a:off x="1188674" y="3125166"/>
            <a:ext cx="1157689" cy="246221"/>
          </a:xfrm>
          <a:prstGeom prst="rect">
            <a:avLst/>
          </a:prstGeom>
        </p:spPr>
        <p:txBody>
          <a:bodyPr wrap="none">
            <a:spAutoFit/>
          </a:bodyPr>
          <a:lstStyle/>
          <a:p>
            <a:pPr algn="ctr"/>
            <a:r>
              <a:rPr lang="en-US" altLang="zh-CN" sz="1000" dirty="0" smtClean="0">
                <a:latin typeface="Arial" pitchFamily="34" charset="0"/>
                <a:cs typeface="Arial" pitchFamily="34" charset="0"/>
              </a:rPr>
              <a:t>Cold water meter</a:t>
            </a:r>
            <a:endParaRPr lang="zh-CN" altLang="en-US" sz="1000" dirty="0">
              <a:latin typeface="Arial" pitchFamily="34" charset="0"/>
              <a:cs typeface="Arial" pitchFamily="34" charset="0"/>
            </a:endParaRPr>
          </a:p>
        </p:txBody>
      </p:sp>
      <p:sp>
        <p:nvSpPr>
          <p:cNvPr id="84" name="矩形 83"/>
          <p:cNvSpPr/>
          <p:nvPr/>
        </p:nvSpPr>
        <p:spPr>
          <a:xfrm>
            <a:off x="2312952" y="3125166"/>
            <a:ext cx="1093569" cy="246221"/>
          </a:xfrm>
          <a:prstGeom prst="rect">
            <a:avLst/>
          </a:prstGeom>
        </p:spPr>
        <p:txBody>
          <a:bodyPr wrap="none">
            <a:spAutoFit/>
          </a:bodyPr>
          <a:lstStyle/>
          <a:p>
            <a:pPr algn="ctr"/>
            <a:r>
              <a:rPr lang="en-US" altLang="zh-CN" sz="1000" dirty="0" smtClean="0">
                <a:latin typeface="Arial" pitchFamily="34" charset="0"/>
                <a:cs typeface="Arial" pitchFamily="34" charset="0"/>
              </a:rPr>
              <a:t>Hot water meter</a:t>
            </a:r>
            <a:endParaRPr lang="zh-CN" altLang="en-US" sz="1000" dirty="0">
              <a:latin typeface="Arial" pitchFamily="34" charset="0"/>
              <a:cs typeface="Arial" pitchFamily="34" charset="0"/>
            </a:endParaRPr>
          </a:p>
        </p:txBody>
      </p:sp>
      <p:sp>
        <p:nvSpPr>
          <p:cNvPr id="85" name="矩形 84"/>
          <p:cNvSpPr/>
          <p:nvPr/>
        </p:nvSpPr>
        <p:spPr>
          <a:xfrm>
            <a:off x="3352801" y="3125166"/>
            <a:ext cx="1019175" cy="400110"/>
          </a:xfrm>
          <a:prstGeom prst="rect">
            <a:avLst/>
          </a:prstGeom>
        </p:spPr>
        <p:txBody>
          <a:bodyPr wrap="square">
            <a:spAutoFit/>
          </a:bodyPr>
          <a:lstStyle/>
          <a:p>
            <a:pPr algn="ctr"/>
            <a:r>
              <a:rPr lang="en-US" altLang="zh-CN" sz="1000" dirty="0" smtClean="0">
                <a:latin typeface="Arial" pitchFamily="34" charset="0"/>
                <a:cs typeface="Arial" pitchFamily="34" charset="0"/>
              </a:rPr>
              <a:t>Three-phase load switch</a:t>
            </a:r>
            <a:endParaRPr lang="zh-CN" altLang="en-US" sz="1000" dirty="0">
              <a:latin typeface="Arial" pitchFamily="34" charset="0"/>
              <a:cs typeface="Arial" pitchFamily="34" charset="0"/>
            </a:endParaRPr>
          </a:p>
        </p:txBody>
      </p:sp>
      <p:sp>
        <p:nvSpPr>
          <p:cNvPr id="86" name="矩形 85"/>
          <p:cNvSpPr/>
          <p:nvPr/>
        </p:nvSpPr>
        <p:spPr>
          <a:xfrm>
            <a:off x="4461589" y="3125166"/>
            <a:ext cx="1026243" cy="246221"/>
          </a:xfrm>
          <a:prstGeom prst="rect">
            <a:avLst/>
          </a:prstGeom>
        </p:spPr>
        <p:txBody>
          <a:bodyPr wrap="none">
            <a:spAutoFit/>
          </a:bodyPr>
          <a:lstStyle/>
          <a:p>
            <a:r>
              <a:rPr lang="en-US" altLang="zh-CN" sz="1000" dirty="0" smtClean="0">
                <a:latin typeface="Arial" pitchFamily="34" charset="0"/>
                <a:cs typeface="Arial" pitchFamily="34" charset="0"/>
              </a:rPr>
              <a:t>Dimmer switch</a:t>
            </a:r>
          </a:p>
        </p:txBody>
      </p:sp>
      <p:sp>
        <p:nvSpPr>
          <p:cNvPr id="87" name="矩形 86"/>
          <p:cNvSpPr/>
          <p:nvPr/>
        </p:nvSpPr>
        <p:spPr>
          <a:xfrm>
            <a:off x="5735121" y="3125166"/>
            <a:ext cx="460382" cy="246221"/>
          </a:xfrm>
          <a:prstGeom prst="rect">
            <a:avLst/>
          </a:prstGeom>
        </p:spPr>
        <p:txBody>
          <a:bodyPr wrap="none">
            <a:spAutoFit/>
          </a:bodyPr>
          <a:lstStyle/>
          <a:p>
            <a:pPr algn="ctr"/>
            <a:r>
              <a:rPr lang="en-US" altLang="zh-CN" sz="1000" dirty="0" smtClean="0">
                <a:latin typeface="Arial" pitchFamily="34" charset="0"/>
                <a:cs typeface="Arial" pitchFamily="34" charset="0"/>
              </a:rPr>
              <a:t>Light</a:t>
            </a:r>
            <a:endParaRPr lang="zh-CN" altLang="en-US" sz="1000" dirty="0">
              <a:latin typeface="Arial" pitchFamily="34" charset="0"/>
              <a:cs typeface="Arial" pitchFamily="34" charset="0"/>
            </a:endParaRPr>
          </a:p>
        </p:txBody>
      </p:sp>
      <p:sp>
        <p:nvSpPr>
          <p:cNvPr id="88" name="矩形 87"/>
          <p:cNvSpPr/>
          <p:nvPr/>
        </p:nvSpPr>
        <p:spPr>
          <a:xfrm>
            <a:off x="6678415" y="3125166"/>
            <a:ext cx="825867" cy="246221"/>
          </a:xfrm>
          <a:prstGeom prst="rect">
            <a:avLst/>
          </a:prstGeom>
        </p:spPr>
        <p:txBody>
          <a:bodyPr wrap="none">
            <a:spAutoFit/>
          </a:bodyPr>
          <a:lstStyle/>
          <a:p>
            <a:pPr algn="ctr"/>
            <a:r>
              <a:rPr lang="en-US" altLang="zh-CN" sz="1000" dirty="0" smtClean="0">
                <a:latin typeface="Arial" pitchFamily="34" charset="0"/>
                <a:cs typeface="Arial" pitchFamily="34" charset="0"/>
              </a:rPr>
              <a:t>Wall switch</a:t>
            </a:r>
            <a:endParaRPr lang="zh-CN" altLang="en-US" sz="1000" dirty="0">
              <a:latin typeface="Arial" pitchFamily="34" charset="0"/>
              <a:cs typeface="Arial" pitchFamily="34" charset="0"/>
            </a:endParaRPr>
          </a:p>
        </p:txBody>
      </p:sp>
      <p:sp>
        <p:nvSpPr>
          <p:cNvPr id="89" name="矩形 88"/>
          <p:cNvSpPr/>
          <p:nvPr/>
        </p:nvSpPr>
        <p:spPr>
          <a:xfrm>
            <a:off x="7689305" y="3125166"/>
            <a:ext cx="1050288" cy="246221"/>
          </a:xfrm>
          <a:prstGeom prst="rect">
            <a:avLst/>
          </a:prstGeom>
        </p:spPr>
        <p:txBody>
          <a:bodyPr wrap="none">
            <a:spAutoFit/>
          </a:bodyPr>
          <a:lstStyle/>
          <a:p>
            <a:pPr algn="ctr"/>
            <a:r>
              <a:rPr lang="en-US" altLang="zh-CN" sz="1000" dirty="0" smtClean="0">
                <a:latin typeface="Arial" pitchFamily="34" charset="0"/>
                <a:cs typeface="Arial" pitchFamily="34" charset="0"/>
              </a:rPr>
              <a:t>Electronic label</a:t>
            </a:r>
            <a:endParaRPr lang="zh-CN" altLang="en-US" sz="1000" dirty="0">
              <a:latin typeface="Arial" pitchFamily="34" charset="0"/>
              <a:cs typeface="Arial" pitchFamily="34" charset="0"/>
            </a:endParaRPr>
          </a:p>
        </p:txBody>
      </p:sp>
      <p:sp>
        <p:nvSpPr>
          <p:cNvPr id="90" name="矩形 89"/>
          <p:cNvSpPr/>
          <p:nvPr/>
        </p:nvSpPr>
        <p:spPr>
          <a:xfrm>
            <a:off x="202055" y="4234304"/>
            <a:ext cx="1019831" cy="246221"/>
          </a:xfrm>
          <a:prstGeom prst="rect">
            <a:avLst/>
          </a:prstGeom>
        </p:spPr>
        <p:txBody>
          <a:bodyPr wrap="none">
            <a:spAutoFit/>
          </a:bodyPr>
          <a:lstStyle/>
          <a:p>
            <a:pPr algn="ctr"/>
            <a:r>
              <a:rPr lang="en-US" altLang="zh-CN" sz="1000" dirty="0" smtClean="0">
                <a:latin typeface="Arial" pitchFamily="34" charset="0"/>
                <a:cs typeface="Arial" pitchFamily="34" charset="0"/>
              </a:rPr>
              <a:t>Video gateway</a:t>
            </a:r>
            <a:endParaRPr lang="zh-CN" altLang="en-US" sz="1000" dirty="0">
              <a:latin typeface="Arial" pitchFamily="34" charset="0"/>
              <a:cs typeface="Arial" pitchFamily="34" charset="0"/>
            </a:endParaRPr>
          </a:p>
        </p:txBody>
      </p:sp>
      <p:sp>
        <p:nvSpPr>
          <p:cNvPr id="91" name="矩形 90"/>
          <p:cNvSpPr/>
          <p:nvPr/>
        </p:nvSpPr>
        <p:spPr>
          <a:xfrm>
            <a:off x="1369813" y="4234304"/>
            <a:ext cx="795411" cy="246221"/>
          </a:xfrm>
          <a:prstGeom prst="rect">
            <a:avLst/>
          </a:prstGeom>
        </p:spPr>
        <p:txBody>
          <a:bodyPr wrap="none">
            <a:spAutoFit/>
          </a:bodyPr>
          <a:lstStyle/>
          <a:p>
            <a:pPr algn="ctr"/>
            <a:r>
              <a:rPr lang="en-US" altLang="zh-CN" sz="1000" dirty="0" smtClean="0">
                <a:latin typeface="Arial" pitchFamily="34" charset="0"/>
                <a:cs typeface="Arial" pitchFamily="34" charset="0"/>
              </a:rPr>
              <a:t>Air cleaner</a:t>
            </a:r>
            <a:endParaRPr lang="zh-CN" altLang="en-US" sz="1000" dirty="0">
              <a:latin typeface="Arial" pitchFamily="34" charset="0"/>
              <a:cs typeface="Arial" pitchFamily="34" charset="0"/>
            </a:endParaRPr>
          </a:p>
        </p:txBody>
      </p:sp>
      <p:sp>
        <p:nvSpPr>
          <p:cNvPr id="92" name="矩形 91"/>
          <p:cNvSpPr/>
          <p:nvPr/>
        </p:nvSpPr>
        <p:spPr>
          <a:xfrm>
            <a:off x="2247900" y="4234304"/>
            <a:ext cx="1223673" cy="400110"/>
          </a:xfrm>
          <a:prstGeom prst="rect">
            <a:avLst/>
          </a:prstGeom>
        </p:spPr>
        <p:txBody>
          <a:bodyPr wrap="square">
            <a:spAutoFit/>
          </a:bodyPr>
          <a:lstStyle/>
          <a:p>
            <a:pPr algn="ctr"/>
            <a:r>
              <a:rPr lang="en-US" altLang="zh-CN" sz="1000" dirty="0" smtClean="0">
                <a:latin typeface="Arial" pitchFamily="34" charset="0"/>
                <a:cs typeface="Arial" pitchFamily="34" charset="0"/>
              </a:rPr>
              <a:t>Water heater controller</a:t>
            </a:r>
            <a:endParaRPr lang="zh-CN" altLang="en-US" sz="1000" dirty="0">
              <a:latin typeface="Arial" pitchFamily="34" charset="0"/>
              <a:cs typeface="Arial" pitchFamily="34" charset="0"/>
            </a:endParaRPr>
          </a:p>
        </p:txBody>
      </p:sp>
      <p:sp>
        <p:nvSpPr>
          <p:cNvPr id="93" name="矩形 92"/>
          <p:cNvSpPr/>
          <p:nvPr/>
        </p:nvSpPr>
        <p:spPr>
          <a:xfrm>
            <a:off x="3366900" y="4234304"/>
            <a:ext cx="990976" cy="246221"/>
          </a:xfrm>
          <a:prstGeom prst="rect">
            <a:avLst/>
          </a:prstGeom>
        </p:spPr>
        <p:txBody>
          <a:bodyPr wrap="none">
            <a:spAutoFit/>
          </a:bodyPr>
          <a:lstStyle/>
          <a:p>
            <a:pPr algn="ctr"/>
            <a:r>
              <a:rPr lang="en-US" altLang="zh-CN" sz="1000" dirty="0" smtClean="0">
                <a:latin typeface="Arial" pitchFamily="34" charset="0"/>
                <a:cs typeface="Arial" pitchFamily="34" charset="0"/>
              </a:rPr>
              <a:t>Load balancer</a:t>
            </a:r>
            <a:endParaRPr lang="zh-CN" altLang="en-US" sz="1000" dirty="0">
              <a:latin typeface="Arial" pitchFamily="34" charset="0"/>
              <a:cs typeface="Arial" pitchFamily="34" charset="0"/>
            </a:endParaRPr>
          </a:p>
        </p:txBody>
      </p:sp>
      <p:sp>
        <p:nvSpPr>
          <p:cNvPr id="94" name="矩形 93"/>
          <p:cNvSpPr/>
          <p:nvPr/>
        </p:nvSpPr>
        <p:spPr>
          <a:xfrm>
            <a:off x="4442353" y="4234304"/>
            <a:ext cx="1064714" cy="246221"/>
          </a:xfrm>
          <a:prstGeom prst="rect">
            <a:avLst/>
          </a:prstGeom>
        </p:spPr>
        <p:txBody>
          <a:bodyPr wrap="none">
            <a:spAutoFit/>
          </a:bodyPr>
          <a:lstStyle/>
          <a:p>
            <a:pPr algn="ctr"/>
            <a:r>
              <a:rPr lang="en-US" altLang="zh-CN" sz="1000" dirty="0" smtClean="0">
                <a:latin typeface="Arial" pitchFamily="34" charset="0"/>
                <a:cs typeface="Arial" pitchFamily="34" charset="0"/>
              </a:rPr>
              <a:t>Lamp controller</a:t>
            </a:r>
            <a:endParaRPr lang="zh-CN" altLang="en-US" sz="1000" dirty="0">
              <a:latin typeface="Arial" pitchFamily="34" charset="0"/>
              <a:cs typeface="Arial" pitchFamily="34" charset="0"/>
            </a:endParaRPr>
          </a:p>
        </p:txBody>
      </p:sp>
      <p:sp>
        <p:nvSpPr>
          <p:cNvPr id="95" name="矩形 94"/>
          <p:cNvSpPr/>
          <p:nvPr/>
        </p:nvSpPr>
        <p:spPr>
          <a:xfrm>
            <a:off x="5376048" y="4234304"/>
            <a:ext cx="1178529" cy="246221"/>
          </a:xfrm>
          <a:prstGeom prst="rect">
            <a:avLst/>
          </a:prstGeom>
        </p:spPr>
        <p:txBody>
          <a:bodyPr wrap="none">
            <a:spAutoFit/>
          </a:bodyPr>
          <a:lstStyle/>
          <a:p>
            <a:pPr algn="ctr"/>
            <a:r>
              <a:rPr lang="en-US" altLang="zh-CN" sz="1000" dirty="0" smtClean="0">
                <a:latin typeface="Arial" pitchFamily="34" charset="0"/>
                <a:cs typeface="Arial" pitchFamily="34" charset="0"/>
              </a:rPr>
              <a:t>Air duct controller</a:t>
            </a:r>
            <a:endParaRPr lang="zh-CN" altLang="en-US" sz="1000" dirty="0">
              <a:latin typeface="Arial" pitchFamily="34" charset="0"/>
              <a:cs typeface="Arial" pitchFamily="34" charset="0"/>
            </a:endParaRPr>
          </a:p>
        </p:txBody>
      </p:sp>
      <p:sp>
        <p:nvSpPr>
          <p:cNvPr id="97" name="矩形 96"/>
          <p:cNvSpPr/>
          <p:nvPr/>
        </p:nvSpPr>
        <p:spPr>
          <a:xfrm>
            <a:off x="6474597" y="4234304"/>
            <a:ext cx="1233503" cy="400110"/>
          </a:xfrm>
          <a:prstGeom prst="rect">
            <a:avLst/>
          </a:prstGeom>
        </p:spPr>
        <p:txBody>
          <a:bodyPr wrap="square">
            <a:spAutoFit/>
          </a:bodyPr>
          <a:lstStyle/>
          <a:p>
            <a:pPr algn="ctr"/>
            <a:r>
              <a:rPr lang="en-US" altLang="zh-CN" sz="1000" dirty="0" smtClean="0">
                <a:latin typeface="Arial" pitchFamily="34" charset="0"/>
                <a:cs typeface="Arial" pitchFamily="34" charset="0"/>
              </a:rPr>
              <a:t>Single-controller module</a:t>
            </a:r>
            <a:endParaRPr lang="zh-CN" altLang="en-US" sz="1000" dirty="0">
              <a:latin typeface="Arial" pitchFamily="34" charset="0"/>
              <a:cs typeface="Arial" pitchFamily="34" charset="0"/>
            </a:endParaRPr>
          </a:p>
        </p:txBody>
      </p:sp>
      <p:sp>
        <p:nvSpPr>
          <p:cNvPr id="98" name="矩形 97"/>
          <p:cNvSpPr/>
          <p:nvPr/>
        </p:nvSpPr>
        <p:spPr>
          <a:xfrm>
            <a:off x="7711529" y="4234304"/>
            <a:ext cx="1005840" cy="400110"/>
          </a:xfrm>
          <a:prstGeom prst="rect">
            <a:avLst/>
          </a:prstGeom>
        </p:spPr>
        <p:txBody>
          <a:bodyPr wrap="square">
            <a:spAutoFit/>
          </a:bodyPr>
          <a:lstStyle/>
          <a:p>
            <a:pPr algn="ctr"/>
            <a:r>
              <a:rPr lang="en-US" altLang="zh-CN" sz="1000" dirty="0" smtClean="0">
                <a:latin typeface="Arial" pitchFamily="34" charset="0"/>
                <a:cs typeface="Arial" pitchFamily="34" charset="0"/>
              </a:rPr>
              <a:t>Brightness &amp; motion sensor</a:t>
            </a:r>
            <a:endParaRPr lang="zh-CN" altLang="en-US" sz="1000" dirty="0">
              <a:latin typeface="Arial" pitchFamily="34" charset="0"/>
              <a:cs typeface="Arial" pitchFamily="34" charset="0"/>
            </a:endParaRPr>
          </a:p>
        </p:txBody>
      </p:sp>
    </p:spTree>
  </p:cSld>
  <p:clrMapOvr>
    <a:masterClrMapping/>
  </p:clrMapOvr>
  <p:transition advClick="0" advTm="8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5" descr="E:\2016.01\1.12 扁平化图标\黄色\AR-黄色最新-39.png"/>
          <p:cNvPicPr>
            <a:picLocks noChangeAspect="1" noChangeArrowheads="1"/>
          </p:cNvPicPr>
          <p:nvPr/>
        </p:nvPicPr>
        <p:blipFill>
          <a:blip r:embed="rId3" cstate="print"/>
          <a:srcRect/>
          <a:stretch>
            <a:fillRect/>
          </a:stretch>
        </p:blipFill>
        <p:spPr bwMode="auto">
          <a:xfrm>
            <a:off x="1547187" y="1844041"/>
            <a:ext cx="540000" cy="440151"/>
          </a:xfrm>
          <a:prstGeom prst="rect">
            <a:avLst/>
          </a:prstGeom>
          <a:noFill/>
        </p:spPr>
      </p:pic>
      <p:pic>
        <p:nvPicPr>
          <p:cNvPr id="16" name="Picture 16" descr="E:\2016.01\1.12 扁平化图标\黄色\AR-黄色最新-33.png"/>
          <p:cNvPicPr>
            <a:picLocks noChangeAspect="1" noChangeArrowheads="1"/>
          </p:cNvPicPr>
          <p:nvPr/>
        </p:nvPicPr>
        <p:blipFill>
          <a:blip r:embed="rId4" cstate="print"/>
          <a:srcRect/>
          <a:stretch>
            <a:fillRect/>
          </a:stretch>
        </p:blipFill>
        <p:spPr bwMode="auto">
          <a:xfrm>
            <a:off x="528841" y="449581"/>
            <a:ext cx="540000" cy="440151"/>
          </a:xfrm>
          <a:prstGeom prst="rect">
            <a:avLst/>
          </a:prstGeom>
          <a:noFill/>
        </p:spPr>
      </p:pic>
      <p:pic>
        <p:nvPicPr>
          <p:cNvPr id="4113" name="Picture 17" descr="E:\2016.01\1.12 扁平化图标\黄色\AR-黄色最新-34.png"/>
          <p:cNvPicPr>
            <a:picLocks noChangeAspect="1" noChangeArrowheads="1"/>
          </p:cNvPicPr>
          <p:nvPr/>
        </p:nvPicPr>
        <p:blipFill>
          <a:blip r:embed="rId5" cstate="print"/>
          <a:srcRect/>
          <a:stretch>
            <a:fillRect/>
          </a:stretch>
        </p:blipFill>
        <p:spPr bwMode="auto">
          <a:xfrm>
            <a:off x="1547187" y="449581"/>
            <a:ext cx="540000" cy="440151"/>
          </a:xfrm>
          <a:prstGeom prst="rect">
            <a:avLst/>
          </a:prstGeom>
          <a:noFill/>
        </p:spPr>
      </p:pic>
      <p:pic>
        <p:nvPicPr>
          <p:cNvPr id="4114" name="Picture 18" descr="E:\2016.01\1.12 扁平化图标\黄色\AR-黄色最新-35.png"/>
          <p:cNvPicPr>
            <a:picLocks noChangeAspect="1" noChangeArrowheads="1"/>
          </p:cNvPicPr>
          <p:nvPr/>
        </p:nvPicPr>
        <p:blipFill>
          <a:blip r:embed="rId6" cstate="print"/>
          <a:srcRect/>
          <a:stretch>
            <a:fillRect/>
          </a:stretch>
        </p:blipFill>
        <p:spPr bwMode="auto">
          <a:xfrm>
            <a:off x="2721218" y="449581"/>
            <a:ext cx="540000" cy="440151"/>
          </a:xfrm>
          <a:prstGeom prst="rect">
            <a:avLst/>
          </a:prstGeom>
          <a:noFill/>
        </p:spPr>
      </p:pic>
      <p:pic>
        <p:nvPicPr>
          <p:cNvPr id="4115" name="Picture 19" descr="E:\2016.01\1.12 扁平化图标\黄色\AR-黄色最新-36.png"/>
          <p:cNvPicPr>
            <a:picLocks noChangeAspect="1" noChangeArrowheads="1"/>
          </p:cNvPicPr>
          <p:nvPr/>
        </p:nvPicPr>
        <p:blipFill>
          <a:blip r:embed="rId7" cstate="print"/>
          <a:srcRect/>
          <a:stretch>
            <a:fillRect/>
          </a:stretch>
        </p:blipFill>
        <p:spPr bwMode="auto">
          <a:xfrm>
            <a:off x="3991469" y="449581"/>
            <a:ext cx="540000" cy="440151"/>
          </a:xfrm>
          <a:prstGeom prst="rect">
            <a:avLst/>
          </a:prstGeom>
          <a:noFill/>
        </p:spPr>
      </p:pic>
      <p:pic>
        <p:nvPicPr>
          <p:cNvPr id="4116" name="Picture 20" descr="E:\2016.01\1.12 扁平化图标\黄色\AR-黄色最新-37.png"/>
          <p:cNvPicPr>
            <a:picLocks noChangeAspect="1" noChangeArrowheads="1"/>
          </p:cNvPicPr>
          <p:nvPr/>
        </p:nvPicPr>
        <p:blipFill>
          <a:blip r:embed="rId8" cstate="print"/>
          <a:srcRect/>
          <a:stretch>
            <a:fillRect/>
          </a:stretch>
        </p:blipFill>
        <p:spPr bwMode="auto">
          <a:xfrm>
            <a:off x="5221560" y="449581"/>
            <a:ext cx="540000" cy="440151"/>
          </a:xfrm>
          <a:prstGeom prst="rect">
            <a:avLst/>
          </a:prstGeom>
          <a:noFill/>
        </p:spPr>
      </p:pic>
      <p:pic>
        <p:nvPicPr>
          <p:cNvPr id="4117" name="Picture 21" descr="E:\2016.01\1.12 扁平化图标\黄色\AR-黄色最新-38.png"/>
          <p:cNvPicPr>
            <a:picLocks noChangeAspect="1" noChangeArrowheads="1"/>
          </p:cNvPicPr>
          <p:nvPr/>
        </p:nvPicPr>
        <p:blipFill>
          <a:blip r:embed="rId9" cstate="print"/>
          <a:srcRect/>
          <a:stretch>
            <a:fillRect/>
          </a:stretch>
        </p:blipFill>
        <p:spPr bwMode="auto">
          <a:xfrm>
            <a:off x="6527944" y="449581"/>
            <a:ext cx="540000" cy="440151"/>
          </a:xfrm>
          <a:prstGeom prst="rect">
            <a:avLst/>
          </a:prstGeom>
          <a:noFill/>
        </p:spPr>
      </p:pic>
      <p:pic>
        <p:nvPicPr>
          <p:cNvPr id="4118" name="Picture 22" descr="E:\2016.01\1.12 扁平化图标\黄色\AR-黄色最新-45.png"/>
          <p:cNvPicPr>
            <a:picLocks noChangeAspect="1" noChangeArrowheads="1"/>
          </p:cNvPicPr>
          <p:nvPr/>
        </p:nvPicPr>
        <p:blipFill>
          <a:blip r:embed="rId10" cstate="print"/>
          <a:srcRect/>
          <a:stretch>
            <a:fillRect/>
          </a:stretch>
        </p:blipFill>
        <p:spPr bwMode="auto">
          <a:xfrm>
            <a:off x="7755585" y="1844041"/>
            <a:ext cx="540000" cy="440151"/>
          </a:xfrm>
          <a:prstGeom prst="rect">
            <a:avLst/>
          </a:prstGeom>
          <a:noFill/>
        </p:spPr>
      </p:pic>
      <p:pic>
        <p:nvPicPr>
          <p:cNvPr id="4119" name="Picture 23" descr="E:\2016.01\1.12 扁平化图标\黄色\AR-黄色最新-40.png"/>
          <p:cNvPicPr>
            <a:picLocks noChangeAspect="1" noChangeArrowheads="1"/>
          </p:cNvPicPr>
          <p:nvPr/>
        </p:nvPicPr>
        <p:blipFill>
          <a:blip r:embed="rId11" cstate="print"/>
          <a:stretch>
            <a:fillRect/>
          </a:stretch>
        </p:blipFill>
        <p:spPr bwMode="auto">
          <a:xfrm>
            <a:off x="532298" y="1844041"/>
            <a:ext cx="533086" cy="440151"/>
          </a:xfrm>
          <a:prstGeom prst="rect">
            <a:avLst/>
          </a:prstGeom>
          <a:noFill/>
        </p:spPr>
      </p:pic>
      <p:pic>
        <p:nvPicPr>
          <p:cNvPr id="4120" name="Picture 24" descr="E:\2016.01\1.12 扁平化图标\黄色\AR-黄色最新-41.png"/>
          <p:cNvPicPr>
            <a:picLocks noChangeAspect="1" noChangeArrowheads="1"/>
          </p:cNvPicPr>
          <p:nvPr/>
        </p:nvPicPr>
        <p:blipFill>
          <a:blip r:embed="rId12" cstate="print"/>
          <a:srcRect/>
          <a:stretch>
            <a:fillRect/>
          </a:stretch>
        </p:blipFill>
        <p:spPr bwMode="auto">
          <a:xfrm>
            <a:off x="2721218" y="1844041"/>
            <a:ext cx="540000" cy="440151"/>
          </a:xfrm>
          <a:prstGeom prst="rect">
            <a:avLst/>
          </a:prstGeom>
          <a:noFill/>
        </p:spPr>
      </p:pic>
      <p:pic>
        <p:nvPicPr>
          <p:cNvPr id="4121" name="Picture 25" descr="E:\2016.01\1.12 扁平化图标\黄色\AR-黄色最新-42.png"/>
          <p:cNvPicPr>
            <a:picLocks noChangeAspect="1" noChangeArrowheads="1"/>
          </p:cNvPicPr>
          <p:nvPr/>
        </p:nvPicPr>
        <p:blipFill>
          <a:blip r:embed="rId13" cstate="print"/>
          <a:srcRect/>
          <a:stretch>
            <a:fillRect/>
          </a:stretch>
        </p:blipFill>
        <p:spPr bwMode="auto">
          <a:xfrm>
            <a:off x="3991469" y="1844041"/>
            <a:ext cx="540000" cy="440151"/>
          </a:xfrm>
          <a:prstGeom prst="rect">
            <a:avLst/>
          </a:prstGeom>
          <a:noFill/>
        </p:spPr>
      </p:pic>
      <p:pic>
        <p:nvPicPr>
          <p:cNvPr id="4122" name="Picture 26" descr="E:\2016.01\1.12 扁平化图标\黄色\AR-黄色最新-43.png"/>
          <p:cNvPicPr>
            <a:picLocks noChangeAspect="1" noChangeArrowheads="1"/>
          </p:cNvPicPr>
          <p:nvPr/>
        </p:nvPicPr>
        <p:blipFill>
          <a:blip r:embed="rId14" cstate="print"/>
          <a:srcRect/>
          <a:stretch>
            <a:fillRect/>
          </a:stretch>
        </p:blipFill>
        <p:spPr bwMode="auto">
          <a:xfrm>
            <a:off x="5221560" y="1844041"/>
            <a:ext cx="540000" cy="440151"/>
          </a:xfrm>
          <a:prstGeom prst="rect">
            <a:avLst/>
          </a:prstGeom>
          <a:noFill/>
        </p:spPr>
      </p:pic>
      <p:pic>
        <p:nvPicPr>
          <p:cNvPr id="4123" name="Picture 27" descr="E:\2016.01\1.12 扁平化图标\黄色\AR-黄色最新-44.png"/>
          <p:cNvPicPr>
            <a:picLocks noChangeAspect="1" noChangeArrowheads="1"/>
          </p:cNvPicPr>
          <p:nvPr/>
        </p:nvPicPr>
        <p:blipFill>
          <a:blip r:embed="rId15" cstate="print"/>
          <a:srcRect/>
          <a:stretch>
            <a:fillRect/>
          </a:stretch>
        </p:blipFill>
        <p:spPr bwMode="auto">
          <a:xfrm>
            <a:off x="6527944" y="1844041"/>
            <a:ext cx="540000" cy="440151"/>
          </a:xfrm>
          <a:prstGeom prst="rect">
            <a:avLst/>
          </a:prstGeom>
          <a:noFill/>
        </p:spPr>
      </p:pic>
      <p:sp>
        <p:nvSpPr>
          <p:cNvPr id="28" name="矩形 27"/>
          <p:cNvSpPr/>
          <p:nvPr/>
        </p:nvSpPr>
        <p:spPr>
          <a:xfrm>
            <a:off x="405945" y="1149756"/>
            <a:ext cx="785793" cy="246221"/>
          </a:xfrm>
          <a:prstGeom prst="rect">
            <a:avLst/>
          </a:prstGeom>
        </p:spPr>
        <p:txBody>
          <a:bodyPr wrap="none">
            <a:spAutoFit/>
          </a:bodyPr>
          <a:lstStyle/>
          <a:p>
            <a:r>
              <a:rPr lang="en-US" altLang="zh-CN" sz="1000" dirty="0" smtClean="0">
                <a:latin typeface="Arial"/>
              </a:rPr>
              <a:t>Substation</a:t>
            </a:r>
            <a:endParaRPr lang="zh-CN" altLang="en-US" sz="1000" dirty="0">
              <a:latin typeface="Arial"/>
            </a:endParaRPr>
          </a:p>
        </p:txBody>
      </p:sp>
      <p:sp>
        <p:nvSpPr>
          <p:cNvPr id="29" name="矩形 28"/>
          <p:cNvSpPr/>
          <p:nvPr/>
        </p:nvSpPr>
        <p:spPr>
          <a:xfrm>
            <a:off x="1319799" y="1149756"/>
            <a:ext cx="994776" cy="400110"/>
          </a:xfrm>
          <a:prstGeom prst="rect">
            <a:avLst/>
          </a:prstGeom>
        </p:spPr>
        <p:txBody>
          <a:bodyPr wrap="square">
            <a:spAutoFit/>
          </a:bodyPr>
          <a:lstStyle/>
          <a:p>
            <a:pPr algn="ctr"/>
            <a:r>
              <a:rPr lang="en-US" altLang="zh-CN" sz="1000" dirty="0" smtClean="0">
                <a:latin typeface="Arial"/>
              </a:rPr>
              <a:t>General M2M platform</a:t>
            </a:r>
            <a:endParaRPr lang="zh-CN" altLang="en-US" sz="1000" dirty="0">
              <a:latin typeface="Arial"/>
            </a:endParaRPr>
          </a:p>
        </p:txBody>
      </p:sp>
      <p:sp>
        <p:nvSpPr>
          <p:cNvPr id="30" name="矩形 29"/>
          <p:cNvSpPr/>
          <p:nvPr/>
        </p:nvSpPr>
        <p:spPr>
          <a:xfrm>
            <a:off x="2423595" y="1149756"/>
            <a:ext cx="1135247" cy="246221"/>
          </a:xfrm>
          <a:prstGeom prst="rect">
            <a:avLst/>
          </a:prstGeom>
        </p:spPr>
        <p:txBody>
          <a:bodyPr wrap="none">
            <a:spAutoFit/>
          </a:bodyPr>
          <a:lstStyle/>
          <a:p>
            <a:r>
              <a:rPr lang="en-US" altLang="zh-CN" sz="1000" dirty="0" smtClean="0">
                <a:latin typeface="Arial"/>
              </a:rPr>
              <a:t>AMI</a:t>
            </a:r>
            <a:r>
              <a:rPr lang="zh-CN" altLang="en-US" sz="1000" dirty="0" smtClean="0">
                <a:latin typeface="Arial"/>
              </a:rPr>
              <a:t> </a:t>
            </a:r>
            <a:r>
              <a:rPr lang="en-US" altLang="zh-CN" sz="1000" dirty="0" smtClean="0">
                <a:latin typeface="Arial"/>
              </a:rPr>
              <a:t>main station</a:t>
            </a:r>
            <a:endParaRPr lang="zh-CN" altLang="en-US" sz="1000" dirty="0">
              <a:latin typeface="Arial"/>
            </a:endParaRPr>
          </a:p>
        </p:txBody>
      </p:sp>
      <p:sp>
        <p:nvSpPr>
          <p:cNvPr id="31" name="矩形 30"/>
          <p:cNvSpPr/>
          <p:nvPr/>
        </p:nvSpPr>
        <p:spPr>
          <a:xfrm>
            <a:off x="3632932" y="1149756"/>
            <a:ext cx="1257075" cy="400110"/>
          </a:xfrm>
          <a:prstGeom prst="rect">
            <a:avLst/>
          </a:prstGeom>
        </p:spPr>
        <p:txBody>
          <a:bodyPr wrap="square">
            <a:spAutoFit/>
          </a:bodyPr>
          <a:lstStyle/>
          <a:p>
            <a:pPr algn="ctr"/>
            <a:r>
              <a:rPr lang="en-US" altLang="zh-CN" sz="1000" dirty="0" smtClean="0">
                <a:latin typeface="Arial"/>
              </a:rPr>
              <a:t>Communication module</a:t>
            </a:r>
            <a:endParaRPr lang="zh-CN" altLang="en-US" sz="1000" dirty="0">
              <a:latin typeface="Arial"/>
            </a:endParaRPr>
          </a:p>
        </p:txBody>
      </p:sp>
      <p:sp>
        <p:nvSpPr>
          <p:cNvPr id="38" name="矩形 37"/>
          <p:cNvSpPr/>
          <p:nvPr/>
        </p:nvSpPr>
        <p:spPr>
          <a:xfrm>
            <a:off x="4955997" y="1149756"/>
            <a:ext cx="1071127" cy="246221"/>
          </a:xfrm>
          <a:prstGeom prst="rect">
            <a:avLst/>
          </a:prstGeom>
        </p:spPr>
        <p:txBody>
          <a:bodyPr wrap="none">
            <a:spAutoFit/>
          </a:bodyPr>
          <a:lstStyle/>
          <a:p>
            <a:r>
              <a:rPr lang="en-US" altLang="zh-CN" sz="1000" dirty="0" smtClean="0">
                <a:latin typeface="Arial"/>
              </a:rPr>
              <a:t>Storage system</a:t>
            </a:r>
            <a:endParaRPr lang="zh-CN" altLang="en-US" sz="1000" dirty="0">
              <a:latin typeface="Arial"/>
            </a:endParaRPr>
          </a:p>
        </p:txBody>
      </p:sp>
      <p:sp>
        <p:nvSpPr>
          <p:cNvPr id="40" name="矩形 39"/>
          <p:cNvSpPr/>
          <p:nvPr/>
        </p:nvSpPr>
        <p:spPr>
          <a:xfrm>
            <a:off x="6333715" y="1149756"/>
            <a:ext cx="928459" cy="246221"/>
          </a:xfrm>
          <a:prstGeom prst="rect">
            <a:avLst/>
          </a:prstGeom>
        </p:spPr>
        <p:txBody>
          <a:bodyPr wrap="none">
            <a:spAutoFit/>
          </a:bodyPr>
          <a:lstStyle/>
          <a:p>
            <a:r>
              <a:rPr lang="en-US" altLang="zh-CN" sz="1000" dirty="0" smtClean="0">
                <a:latin typeface="Arial"/>
              </a:rPr>
              <a:t>App software</a:t>
            </a:r>
            <a:endParaRPr lang="zh-CN" altLang="en-US" sz="1000" dirty="0">
              <a:latin typeface="Arial"/>
            </a:endParaRPr>
          </a:p>
        </p:txBody>
      </p:sp>
      <p:sp>
        <p:nvSpPr>
          <p:cNvPr id="46" name="矩形 45"/>
          <p:cNvSpPr/>
          <p:nvPr/>
        </p:nvSpPr>
        <p:spPr>
          <a:xfrm>
            <a:off x="443616" y="2578431"/>
            <a:ext cx="710451" cy="246221"/>
          </a:xfrm>
          <a:prstGeom prst="rect">
            <a:avLst/>
          </a:prstGeom>
        </p:spPr>
        <p:txBody>
          <a:bodyPr wrap="none">
            <a:spAutoFit/>
          </a:bodyPr>
          <a:lstStyle/>
          <a:p>
            <a:r>
              <a:rPr lang="en-US" altLang="zh-CN" sz="1000" dirty="0" smtClean="0">
                <a:latin typeface="Arial"/>
              </a:rPr>
              <a:t>ZigBee/RF</a:t>
            </a:r>
            <a:endParaRPr lang="zh-CN" altLang="en-US" sz="1000" dirty="0">
              <a:latin typeface="Arial"/>
            </a:endParaRPr>
          </a:p>
        </p:txBody>
      </p:sp>
      <p:sp>
        <p:nvSpPr>
          <p:cNvPr id="47" name="矩形 46"/>
          <p:cNvSpPr/>
          <p:nvPr/>
        </p:nvSpPr>
        <p:spPr>
          <a:xfrm>
            <a:off x="1402651" y="2578431"/>
            <a:ext cx="829073" cy="246221"/>
          </a:xfrm>
          <a:prstGeom prst="rect">
            <a:avLst/>
          </a:prstGeom>
        </p:spPr>
        <p:txBody>
          <a:bodyPr wrap="none">
            <a:spAutoFit/>
          </a:bodyPr>
          <a:lstStyle/>
          <a:p>
            <a:r>
              <a:rPr lang="en-US" altLang="zh-CN" sz="1000" dirty="0" smtClean="0">
                <a:latin typeface="Arial"/>
              </a:rPr>
              <a:t>Connection</a:t>
            </a:r>
            <a:endParaRPr lang="zh-CN" altLang="en-US" sz="1000" dirty="0">
              <a:latin typeface="Arial"/>
            </a:endParaRPr>
          </a:p>
        </p:txBody>
      </p:sp>
      <p:sp>
        <p:nvSpPr>
          <p:cNvPr id="48" name="矩形 47"/>
          <p:cNvSpPr/>
          <p:nvPr/>
        </p:nvSpPr>
        <p:spPr>
          <a:xfrm>
            <a:off x="2487715" y="2578431"/>
            <a:ext cx="1007007" cy="246221"/>
          </a:xfrm>
          <a:prstGeom prst="rect">
            <a:avLst/>
          </a:prstGeom>
        </p:spPr>
        <p:txBody>
          <a:bodyPr wrap="none">
            <a:spAutoFit/>
          </a:bodyPr>
          <a:lstStyle/>
          <a:p>
            <a:r>
              <a:rPr lang="en-US" altLang="zh-CN" sz="1000" dirty="0" smtClean="0">
                <a:latin typeface="Arial"/>
              </a:rPr>
              <a:t>General router</a:t>
            </a:r>
            <a:endParaRPr lang="zh-CN" altLang="en-US" sz="1000" dirty="0">
              <a:latin typeface="Arial"/>
            </a:endParaRPr>
          </a:p>
        </p:txBody>
      </p:sp>
      <p:sp>
        <p:nvSpPr>
          <p:cNvPr id="49" name="矩形 48"/>
          <p:cNvSpPr/>
          <p:nvPr/>
        </p:nvSpPr>
        <p:spPr>
          <a:xfrm>
            <a:off x="3566407" y="2578431"/>
            <a:ext cx="1390124" cy="246221"/>
          </a:xfrm>
          <a:prstGeom prst="rect">
            <a:avLst/>
          </a:prstGeom>
        </p:spPr>
        <p:txBody>
          <a:bodyPr wrap="none">
            <a:spAutoFit/>
          </a:bodyPr>
          <a:lstStyle/>
          <a:p>
            <a:r>
              <a:rPr lang="en-US" altLang="zh-CN" sz="1000" dirty="0" smtClean="0">
                <a:latin typeface="Arial"/>
              </a:rPr>
              <a:t>General router failure</a:t>
            </a:r>
            <a:endParaRPr lang="zh-CN" altLang="en-US" sz="1000" dirty="0">
              <a:latin typeface="Arial"/>
            </a:endParaRPr>
          </a:p>
        </p:txBody>
      </p:sp>
      <p:sp>
        <p:nvSpPr>
          <p:cNvPr id="50" name="矩形 49"/>
          <p:cNvSpPr/>
          <p:nvPr/>
        </p:nvSpPr>
        <p:spPr>
          <a:xfrm>
            <a:off x="5044964" y="2578431"/>
            <a:ext cx="893193" cy="246221"/>
          </a:xfrm>
          <a:prstGeom prst="rect">
            <a:avLst/>
          </a:prstGeom>
        </p:spPr>
        <p:txBody>
          <a:bodyPr wrap="none">
            <a:spAutoFit/>
          </a:bodyPr>
          <a:lstStyle/>
          <a:p>
            <a:r>
              <a:rPr lang="en-US" altLang="zh-CN" sz="1000" dirty="0" smtClean="0">
                <a:latin typeface="Arial"/>
              </a:rPr>
              <a:t>Blocked port</a:t>
            </a:r>
            <a:endParaRPr lang="zh-CN" altLang="en-US" sz="1000" dirty="0">
              <a:latin typeface="Arial"/>
            </a:endParaRPr>
          </a:p>
        </p:txBody>
      </p:sp>
      <p:sp>
        <p:nvSpPr>
          <p:cNvPr id="51" name="矩形 50"/>
          <p:cNvSpPr/>
          <p:nvPr/>
        </p:nvSpPr>
        <p:spPr>
          <a:xfrm>
            <a:off x="6365775" y="2578431"/>
            <a:ext cx="864339" cy="246221"/>
          </a:xfrm>
          <a:prstGeom prst="rect">
            <a:avLst/>
          </a:prstGeom>
        </p:spPr>
        <p:txBody>
          <a:bodyPr wrap="none">
            <a:spAutoFit/>
          </a:bodyPr>
          <a:lstStyle/>
          <a:p>
            <a:r>
              <a:rPr lang="en-US" altLang="zh-CN" sz="1000" dirty="0" smtClean="0">
                <a:latin typeface="Arial"/>
              </a:rPr>
              <a:t>Backup port</a:t>
            </a:r>
            <a:endParaRPr lang="zh-CN" altLang="en-US" sz="1000" dirty="0">
              <a:latin typeface="Arial"/>
            </a:endParaRPr>
          </a:p>
        </p:txBody>
      </p:sp>
      <p:sp>
        <p:nvSpPr>
          <p:cNvPr id="52" name="矩形 51"/>
          <p:cNvSpPr/>
          <p:nvPr/>
        </p:nvSpPr>
        <p:spPr>
          <a:xfrm>
            <a:off x="7639903" y="2578431"/>
            <a:ext cx="771365" cy="246221"/>
          </a:xfrm>
          <a:prstGeom prst="rect">
            <a:avLst/>
          </a:prstGeom>
        </p:spPr>
        <p:txBody>
          <a:bodyPr wrap="none">
            <a:spAutoFit/>
          </a:bodyPr>
          <a:lstStyle/>
          <a:p>
            <a:r>
              <a:rPr lang="zh-CN" altLang="en-US" sz="1000" dirty="0" smtClean="0">
                <a:latin typeface="Arial"/>
              </a:rPr>
              <a:t> </a:t>
            </a:r>
            <a:r>
              <a:rPr lang="en-US" altLang="zh-CN" sz="1000" dirty="0" smtClean="0">
                <a:latin typeface="Arial"/>
              </a:rPr>
              <a:t>Loopback</a:t>
            </a:r>
            <a:endParaRPr lang="zh-CN" altLang="en-US" sz="1000" dirty="0">
              <a:latin typeface="Arial"/>
            </a:endParaRPr>
          </a:p>
        </p:txBody>
      </p:sp>
      <p:pic>
        <p:nvPicPr>
          <p:cNvPr id="32" name="Picture 2" descr="E:\2016.01\1.12 扁平化图标\黄色\AR-黄色最新-46.png"/>
          <p:cNvPicPr>
            <a:picLocks noChangeAspect="1" noChangeArrowheads="1"/>
          </p:cNvPicPr>
          <p:nvPr/>
        </p:nvPicPr>
        <p:blipFill>
          <a:blip r:embed="rId16" cstate="print"/>
          <a:srcRect/>
          <a:stretch>
            <a:fillRect/>
          </a:stretch>
        </p:blipFill>
        <p:spPr bwMode="auto">
          <a:xfrm>
            <a:off x="528841" y="3181350"/>
            <a:ext cx="540000" cy="441818"/>
          </a:xfrm>
          <a:prstGeom prst="rect">
            <a:avLst/>
          </a:prstGeom>
          <a:noFill/>
        </p:spPr>
      </p:pic>
      <p:sp>
        <p:nvSpPr>
          <p:cNvPr id="33" name="矩形 32"/>
          <p:cNvSpPr/>
          <p:nvPr/>
        </p:nvSpPr>
        <p:spPr>
          <a:xfrm>
            <a:off x="266484" y="3740481"/>
            <a:ext cx="1064715" cy="246221"/>
          </a:xfrm>
          <a:prstGeom prst="rect">
            <a:avLst/>
          </a:prstGeom>
        </p:spPr>
        <p:txBody>
          <a:bodyPr wrap="none">
            <a:spAutoFit/>
          </a:bodyPr>
          <a:lstStyle/>
          <a:p>
            <a:r>
              <a:rPr lang="en-US" altLang="zh-CN" sz="1000" dirty="0" smtClean="0">
                <a:latin typeface="Arial"/>
              </a:rPr>
              <a:t>Home Gateway</a:t>
            </a:r>
            <a:endParaRPr lang="zh-CN" altLang="en-US" sz="1000" dirty="0">
              <a:latin typeface="Arial"/>
            </a:endParaRPr>
          </a:p>
        </p:txBody>
      </p:sp>
      <p:pic>
        <p:nvPicPr>
          <p:cNvPr id="34" name="图片 33" descr="001.png"/>
          <p:cNvPicPr>
            <a:picLocks noChangeAspect="1"/>
          </p:cNvPicPr>
          <p:nvPr/>
        </p:nvPicPr>
        <p:blipFill>
          <a:blip r:embed="rId17" cstate="print"/>
          <a:stretch>
            <a:fillRect/>
          </a:stretch>
        </p:blipFill>
        <p:spPr>
          <a:xfrm>
            <a:off x="4015473" y="3182159"/>
            <a:ext cx="540000" cy="441658"/>
          </a:xfrm>
          <a:prstGeom prst="rect">
            <a:avLst/>
          </a:prstGeom>
        </p:spPr>
      </p:pic>
      <p:pic>
        <p:nvPicPr>
          <p:cNvPr id="35" name="图片 34" descr="002.png"/>
          <p:cNvPicPr>
            <a:picLocks noChangeAspect="1"/>
          </p:cNvPicPr>
          <p:nvPr/>
        </p:nvPicPr>
        <p:blipFill>
          <a:blip r:embed="rId18" cstate="print"/>
          <a:stretch>
            <a:fillRect/>
          </a:stretch>
        </p:blipFill>
        <p:spPr>
          <a:xfrm>
            <a:off x="2733197" y="3195972"/>
            <a:ext cx="540000" cy="441658"/>
          </a:xfrm>
          <a:prstGeom prst="rect">
            <a:avLst/>
          </a:prstGeom>
        </p:spPr>
      </p:pic>
      <p:pic>
        <p:nvPicPr>
          <p:cNvPr id="36" name="图片 35" descr="003.png"/>
          <p:cNvPicPr>
            <a:picLocks noChangeAspect="1"/>
          </p:cNvPicPr>
          <p:nvPr/>
        </p:nvPicPr>
        <p:blipFill>
          <a:blip r:embed="rId19" cstate="print"/>
          <a:stretch>
            <a:fillRect/>
          </a:stretch>
        </p:blipFill>
        <p:spPr>
          <a:xfrm>
            <a:off x="1553179" y="3190331"/>
            <a:ext cx="540000" cy="441658"/>
          </a:xfrm>
          <a:prstGeom prst="rect">
            <a:avLst/>
          </a:prstGeom>
        </p:spPr>
      </p:pic>
      <p:sp>
        <p:nvSpPr>
          <p:cNvPr id="37" name="TextBox 36"/>
          <p:cNvSpPr txBox="1"/>
          <p:nvPr/>
        </p:nvSpPr>
        <p:spPr>
          <a:xfrm>
            <a:off x="1383027" y="3770239"/>
            <a:ext cx="928459" cy="400110"/>
          </a:xfrm>
          <a:prstGeom prst="rect">
            <a:avLst/>
          </a:prstGeom>
          <a:noFill/>
        </p:spPr>
        <p:txBody>
          <a:bodyPr wrap="none" rtlCol="0">
            <a:spAutoFit/>
          </a:bodyPr>
          <a:lstStyle/>
          <a:p>
            <a:pPr algn="ctr"/>
            <a:r>
              <a:rPr lang="en-US" altLang="zh-CN" sz="1000" dirty="0" smtClean="0"/>
              <a:t>Low-end/Mid-</a:t>
            </a:r>
          </a:p>
          <a:p>
            <a:pPr algn="ctr"/>
            <a:r>
              <a:rPr lang="en-US" altLang="zh-CN" sz="1000" dirty="0" smtClean="0"/>
              <a:t>range </a:t>
            </a:r>
            <a:r>
              <a:rPr lang="en-US" altLang="zh-CN" sz="1000" dirty="0" smtClean="0"/>
              <a:t>router</a:t>
            </a:r>
            <a:endParaRPr lang="en-US" altLang="zh-CN" sz="1000" dirty="0" smtClean="0">
              <a:latin typeface="微软雅黑" pitchFamily="34" charset="-122"/>
              <a:ea typeface="微软雅黑" pitchFamily="34" charset="-122"/>
            </a:endParaRPr>
          </a:p>
        </p:txBody>
      </p:sp>
      <p:sp>
        <p:nvSpPr>
          <p:cNvPr id="39" name="TextBox 38"/>
          <p:cNvSpPr txBox="1"/>
          <p:nvPr/>
        </p:nvSpPr>
        <p:spPr>
          <a:xfrm>
            <a:off x="2522633" y="3770239"/>
            <a:ext cx="1019831" cy="246221"/>
          </a:xfrm>
          <a:prstGeom prst="rect">
            <a:avLst/>
          </a:prstGeom>
          <a:noFill/>
        </p:spPr>
        <p:txBody>
          <a:bodyPr wrap="none" rtlCol="0">
            <a:spAutoFit/>
          </a:bodyPr>
          <a:lstStyle/>
          <a:p>
            <a:pPr algn="ctr"/>
            <a:r>
              <a:rPr lang="en-US" altLang="zh-CN" sz="1000" dirty="0" smtClean="0"/>
              <a:t>High-end router</a:t>
            </a:r>
            <a:endParaRPr lang="zh-CN" altLang="en-US" sz="1000" dirty="0">
              <a:latin typeface="微软雅黑" pitchFamily="34" charset="-122"/>
              <a:ea typeface="微软雅黑" pitchFamily="34" charset="-122"/>
            </a:endParaRPr>
          </a:p>
        </p:txBody>
      </p:sp>
      <p:sp>
        <p:nvSpPr>
          <p:cNvPr id="41" name="TextBox 40"/>
          <p:cNvSpPr txBox="1"/>
          <p:nvPr/>
        </p:nvSpPr>
        <p:spPr>
          <a:xfrm>
            <a:off x="3924978" y="3770239"/>
            <a:ext cx="790601" cy="246221"/>
          </a:xfrm>
          <a:prstGeom prst="rect">
            <a:avLst/>
          </a:prstGeom>
          <a:noFill/>
        </p:spPr>
        <p:txBody>
          <a:bodyPr wrap="none" rtlCol="0">
            <a:spAutoFit/>
          </a:bodyPr>
          <a:lstStyle/>
          <a:p>
            <a:pPr algn="ctr"/>
            <a:r>
              <a:rPr lang="en-US" altLang="zh-CN" sz="1000" dirty="0" smtClean="0"/>
              <a:t>Core router</a:t>
            </a:r>
            <a:endParaRPr lang="zh-CN" altLang="en-US" sz="1000" dirty="0">
              <a:latin typeface="微软雅黑" pitchFamily="34" charset="-122"/>
              <a:ea typeface="微软雅黑" pitchFamily="34" charset="-122"/>
            </a:endParaRPr>
          </a:p>
        </p:txBody>
      </p:sp>
    </p:spTree>
  </p:cSld>
  <p:clrMapOvr>
    <a:masterClrMapping/>
  </p:clrMapOvr>
  <p:transition advClick="0" advTm="8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advClick="0" advTm="8000"/>
  <p:timing>
    <p:tnLst>
      <p:par>
        <p:cTn id="1" dur="indefinite" restart="never" nodeType="tmRoot"/>
      </p:par>
    </p:tnLst>
  </p:timing>
</p:sld>
</file>

<file path=ppt/theme/theme1.xml><?xml version="1.0" encoding="utf-8"?>
<a:theme xmlns:a="http://schemas.openxmlformats.org/drawingml/2006/main" name="1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5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6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3_自定义设计方案">
  <a:themeElements>
    <a:clrScheme name="1_自定义设计方案 1">
      <a:dk1>
        <a:srgbClr val="000000"/>
      </a:dk1>
      <a:lt1>
        <a:srgbClr val="FFFFFF"/>
      </a:lt1>
      <a:dk2>
        <a:srgbClr val="990000"/>
      </a:dk2>
      <a:lt2>
        <a:srgbClr val="777777"/>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fontScheme name="1_自定义设计方案">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79200" tIns="39600" rIns="79200" bIns="39600" numCol="1" anchor="t" anchorCtr="0" compatLnSpc="1">
        <a:prstTxWarp prst="textNoShape">
          <a:avLst/>
        </a:prstTxWarp>
        <a:spAutoFit/>
      </a:bodyPr>
      <a:lstStyle>
        <a:defPPr marL="0" marR="0" indent="0" algn="l" defTabSz="801688"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bg1"/>
            </a:solidFill>
            <a:effectLst/>
            <a:latin typeface="FrutigerNext LT Regular" pitchFamily="34" charset="0"/>
            <a:ea typeface="ＭＳ Ｐゴシック" pitchFamily="34" charset="-128"/>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79200" tIns="39600" rIns="79200" bIns="39600" numCol="1" anchor="t" anchorCtr="0" compatLnSpc="1">
        <a:prstTxWarp prst="textNoShape">
          <a:avLst/>
        </a:prstTxWarp>
        <a:spAutoFit/>
      </a:bodyPr>
      <a:lstStyle>
        <a:defPPr marL="0" marR="0" indent="0" algn="l" defTabSz="801688"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bg1"/>
            </a:solidFill>
            <a:effectLst/>
            <a:latin typeface="FrutigerNext LT Regular" pitchFamily="34" charset="0"/>
            <a:ea typeface="ＭＳ Ｐゴシック" pitchFamily="34" charset="-128"/>
          </a:defRPr>
        </a:defPPr>
      </a:lstStyle>
    </a:lnDef>
  </a:objectDefaults>
  <a:extraClrSchemeLst>
    <a:extraClrScheme>
      <a:clrScheme name="1_自定义设计方案 1">
        <a:dk1>
          <a:srgbClr val="000000"/>
        </a:dk1>
        <a:lt1>
          <a:srgbClr val="FFFFFF"/>
        </a:lt1>
        <a:dk2>
          <a:srgbClr val="990000"/>
        </a:dk2>
        <a:lt2>
          <a:srgbClr val="777777"/>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7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8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9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自定义设计方案">
  <a:themeElements>
    <a:clrScheme name="1_自定义设计方案 1">
      <a:dk1>
        <a:srgbClr val="000000"/>
      </a:dk1>
      <a:lt1>
        <a:srgbClr val="FFFFFF"/>
      </a:lt1>
      <a:dk2>
        <a:srgbClr val="990000"/>
      </a:dk2>
      <a:lt2>
        <a:srgbClr val="777777"/>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fontScheme name="1_自定义设计方案">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79200" tIns="39600" rIns="79200" bIns="39600" numCol="1" anchor="t" anchorCtr="0" compatLnSpc="1">
        <a:prstTxWarp prst="textNoShape">
          <a:avLst/>
        </a:prstTxWarp>
        <a:spAutoFit/>
      </a:bodyPr>
      <a:lstStyle>
        <a:defPPr marL="0" marR="0" indent="0" algn="l" defTabSz="801688"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bg1"/>
            </a:solidFill>
            <a:effectLst/>
            <a:latin typeface="FrutigerNext LT Regular" pitchFamily="34" charset="0"/>
            <a:ea typeface="ＭＳ Ｐゴシック" pitchFamily="34" charset="-128"/>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79200" tIns="39600" rIns="79200" bIns="39600" numCol="1" anchor="t" anchorCtr="0" compatLnSpc="1">
        <a:prstTxWarp prst="textNoShape">
          <a:avLst/>
        </a:prstTxWarp>
        <a:spAutoFit/>
      </a:bodyPr>
      <a:lstStyle>
        <a:defPPr marL="0" marR="0" indent="0" algn="l" defTabSz="801688"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bg1"/>
            </a:solidFill>
            <a:effectLst/>
            <a:latin typeface="FrutigerNext LT Regular" pitchFamily="34" charset="0"/>
            <a:ea typeface="ＭＳ Ｐゴシック" pitchFamily="34" charset="-128"/>
          </a:defRPr>
        </a:defPPr>
      </a:lstStyle>
    </a:lnDef>
  </a:objectDefaults>
  <a:extraClrSchemeLst>
    <a:extraClrScheme>
      <a:clrScheme name="1_自定义设计方案 1">
        <a:dk1>
          <a:srgbClr val="000000"/>
        </a:dk1>
        <a:lt1>
          <a:srgbClr val="FFFFFF"/>
        </a:lt1>
        <a:dk2>
          <a:srgbClr val="990000"/>
        </a:dk2>
        <a:lt2>
          <a:srgbClr val="777777"/>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0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1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2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3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4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lang="zh-CN" altLang="en-US" sz="1800" b="0" i="0" u="none" strike="noStrike" cap="none" normalizeH="0" baseline="0" smtClean="0">
            <a:ln>
              <a:noFill/>
            </a:ln>
            <a:solidFill>
              <a:schemeClr val="tx1"/>
            </a:solidFill>
            <a:effectLst/>
            <a:latin typeface="Arial" charset="0"/>
            <a:ea typeface="宋体" charset="-122"/>
          </a:defRPr>
        </a:defPPr>
      </a:lst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17601</TotalTime>
  <Words>236</Words>
  <Application>Microsoft Office PowerPoint</Application>
  <PresentationFormat>全屏显示(16:9)</PresentationFormat>
  <Paragraphs>111</Paragraphs>
  <Slides>6</Slides>
  <Notes>6</Notes>
  <HiddenSlides>0</HiddenSlides>
  <MMClips>0</MMClips>
  <ScaleCrop>false</ScaleCrop>
  <HeadingPairs>
    <vt:vector size="4" baseType="variant">
      <vt:variant>
        <vt:lpstr>主题</vt:lpstr>
      </vt:variant>
      <vt:variant>
        <vt:i4>13</vt:i4>
      </vt:variant>
      <vt:variant>
        <vt:lpstr>幻灯片标题</vt:lpstr>
      </vt:variant>
      <vt:variant>
        <vt:i4>6</vt:i4>
      </vt:variant>
    </vt:vector>
  </HeadingPairs>
  <TitlesOfParts>
    <vt:vector size="19" baseType="lpstr">
      <vt:lpstr>1_主题1</vt:lpstr>
      <vt:lpstr>8_主题1</vt:lpstr>
      <vt:lpstr>9_主题1</vt:lpstr>
      <vt:lpstr>2_自定义设计方案</vt:lpstr>
      <vt:lpstr>10_主题1</vt:lpstr>
      <vt:lpstr>11_主题1</vt:lpstr>
      <vt:lpstr>12_主题1</vt:lpstr>
      <vt:lpstr>13_主题1</vt:lpstr>
      <vt:lpstr>14_主题1</vt:lpstr>
      <vt:lpstr>15_主题1</vt:lpstr>
      <vt:lpstr>16_主题1</vt:lpstr>
      <vt:lpstr>3_自定义设计方案</vt:lpstr>
      <vt:lpstr>17_主题1</vt:lpstr>
      <vt:lpstr>幻灯片 0</vt:lpstr>
      <vt:lpstr>幻灯片 1</vt:lpstr>
      <vt:lpstr>幻灯片 2</vt:lpstr>
      <vt:lpstr>幻灯片 3</vt:lpstr>
      <vt:lpstr>幻灯片 4</vt:lpstr>
      <vt:lpstr>幻灯片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MC SYSTEM</dc:creator>
  <cp:lastModifiedBy>yWX273002</cp:lastModifiedBy>
  <cp:revision>972</cp:revision>
  <cp:lastPrinted>2011-04-14T06:54:53Z</cp:lastPrinted>
  <dcterms:created xsi:type="dcterms:W3CDTF">2010-09-30T06:00:50Z</dcterms:created>
  <dcterms:modified xsi:type="dcterms:W3CDTF">2017-07-05T07:28:42Z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(11)ZlCLfUlflytUj17RQQZRXLzkAyj8d4dd7sbN6B0uw/vbNTmRiv7gWvM+/ic1q2Qj+E8xbkbQ
tiF7OK+BWFvbymcUiVQzSXMHZf0szCDxPDMUjEzoVEeV1zHsC5XiEgNsJSg0apatv7L83LCt
FaWVHbTpsK4aOsz+orQQWpiKnFCU3EE1SnjZOJ9wvLkvcI4nHGnovfW5Kt9GDGSWu9FmTmPn
YFl1skJGjIRptwUQMe</vt:lpwstr>
  </property>
  <property fmtid="{D5CDD505-2E9C-101B-9397-08002B2CF9AE}" pid="3" name="_ms_pID_7253431">
    <vt:lpwstr>RODDJuXLyizTkL38Ir+defi+U6DNrVgEGwAMHsvKafKnL4x6ZTCUj7
w0wnfcDCXAP/JAhpJo8nQzsiQ1bgTNpPS0aGp0z1FopCNdB7wNKylUjiVx1pGIKxhenBFa1B
PIF+BwsSESAJs8e8H5lp5eaznTmIl+bUyo/4r2jtxWew3RFXy25QlBFoNtIP8pka0TsIzJtU
SuNAJdl8GVRCF/6Mc8jBFQAuhEqJt0KB/HtP</vt:lpwstr>
  </property>
  <property fmtid="{D5CDD505-2E9C-101B-9397-08002B2CF9AE}" pid="4" name="_ms_pID_7253432">
    <vt:lpwstr>d8DKAkXH6xUn3IVUx7QtyODLblU8IFM/L+uR
TV9kAn8JmwHrW50MzPNgLtTImySU4ujS6SVFFEBeZD0UKc0LnT05ctRFzjz0i5YT1P4RYFJR
1Ztt23i5f1IqUH3m0zRJDgvuhaez3sR6IakZJqMfnSWbAByAINTDGK6HTA/kdMx9FkmAwmBw
ULEwRY30eEVUQcHwsI++axYB+VLb5FQoCqez51ydOX8gx8Dq7roN+0</vt:lpwstr>
  </property>
  <property fmtid="{D5CDD505-2E9C-101B-9397-08002B2CF9AE}" pid="5" name="_ms_pID_7253433">
    <vt:lpwstr>fc38PzIrOAizb7YgJ1
WpvTRnfTdAC07N+QT0dpEj41zSzovpNWy2bFbsnAtlXzdwS6lnQ3ycyLipxWXh92D5yWgrB8
KZv5LEgYT+YV6BOGp9YrJNCkSXXMVOZxxwxCf72yg+7kFtxQpwHyQgEXR4NsXFwoFv77xr9T
6KHMFP22sLzf62Gdviq+jz+MNKSjhEVft9dtM0Nej0rEBMY/ZBCtY8iKVaRqpQSlo3wshIWb</vt:lpwstr>
  </property>
  <property fmtid="{D5CDD505-2E9C-101B-9397-08002B2CF9AE}" pid="6" name="_ms_pID_7253434">
    <vt:lpwstr>
W5s/VgynLVWFtK01+rTrX1en0BQKzi4nN4EKxzCti6sbqRJUGN/OljRK21JF7cbX74Y+W4Uw
fBmqUVSYMjIoRDIyNgr1H0IN/WwkUavJCczSprP2UYZOn//brMi1uvyF6P7SHGhzJ7xsx3Mu
cLTUyfqHeIuU/kTA6szeg/4DzjAoomxFLk4ybPLYK6AFKH9i/phpPNnlMk/jE4DKKSmY9Xyo
5i/ZIujJ4u5jKRtQ</vt:lpwstr>
  </property>
  <property fmtid="{D5CDD505-2E9C-101B-9397-08002B2CF9AE}" pid="7" name="_ms_pID_7253435">
    <vt:lpwstr>AR94MzAAkvOZiTsoyHEYGEo2E9J85/UQptaS7NpFPpO03bE0OXVliEXL
gV6S4CL28eS2+OeH1yTkzEB+UbrxSKZlKDFyoEH2/hZMIR2Xg9vIQJzPDaJywBOx1lut4TFR
rdU7rSQTN7X+79Y/oqC4lM0r4fEh5ZbBykGaYR8H6ppYP5TO1ejkIij2jy967jUuXrMqKIut
wJF0cggqkYNsH3iD+m9ROrGRS0soj5vzd2</vt:lpwstr>
  </property>
  <property fmtid="{D5CDD505-2E9C-101B-9397-08002B2CF9AE}" pid="8" name="_ms_pID_7253436">
    <vt:lpwstr>4mtCJCBNT+tpzeoKBjiY32AJ/WujAl0bWHxlKx
VBUzTn9FidL58sl4YlLDNqIc8mdYUpfoPZFywwm0YYi4m/YXD1czFcovUhP1jTgjCTVTvx+n
tz9MtFZYNv8aTEaWLc4N2+/n1hoVcJMrvu4GMIP9khIy0GlklpMMksrWyGPLyEZsdQ3Dz9o0
JKaExQgmWaggIYoxsyumWBu870EFJQmTiOp9fkJ1sAaF6OR9gycZ</vt:lpwstr>
  </property>
  <property fmtid="{D5CDD505-2E9C-101B-9397-08002B2CF9AE}" pid="9" name="_ms_pID_7253437">
    <vt:lpwstr>18vf7zMKyMqAIdqIR/4A
Y3XHxPo7mSjGwTgtrm3gdK5UI3zat62oeovTZsNS2S4qdXp7dfHREs1SvG7ztQd7S1wJ30u8
maWuwrNpYztSSigRlVSMt1sw7xSoLj36zWUNEWTPcIy0rUU0P5ibGW6ydpCdeO1hh+fR1/7l
rAnkY45tlXvs4s4Ma6ZMNoZbKROIIhmIJ9KD9DmxzEI9hN4iEpAZ9MMCup2uppmN/fAlIU</vt:lpwstr>
  </property>
  <property fmtid="{D5CDD505-2E9C-101B-9397-08002B2CF9AE}" pid="10" name="_ms_pID_7253438">
    <vt:lpwstr>Qr
OobVH061FJO/JdAV6jVaf57Ufa/NnWC9uDNeAs+jilGQvDtu6NVD1voY5o6LEomQXp9PBr22
Tp92Ke8zFDIKh6FFcHT4G5XEB6uykmoMfFk1e/DFN1eCSYEpBTsF/u2WdL8qJ2wM9lrleOJi
6FT8nz30faka8W5/RhTMuHEvL9dbGYKKcfxBKm81V1dv+El/4D3sccPESOllIcFkhXj7e17e
I8YgH4udJvIrXl</vt:lpwstr>
  </property>
  <property fmtid="{D5CDD505-2E9C-101B-9397-08002B2CF9AE}" pid="11" name="_ms_pID_7253439">
    <vt:lpwstr>hcJ6pkKnJorvZtnISHQxXSQxMnHyhq0momsE8hJGi6t+xeMN+wQursb/XN
Il9qV+mEo2TrWp2JijcXAKtCHEayIqxuT2uInbs4ZZwvRFoyAw0YYQE+MQfYcP3D6AFepNse
xygAiczcLEdz9EtSb9InsNHqj5F5n7vT1yRKIUB0LpIbco5u5wYYA9SIpaz+y2m05OKUL+Vq
wX8eu5D9hPHrG5l5Ui9ETGJiRmFWMiV6</vt:lpwstr>
  </property>
  <property fmtid="{D5CDD505-2E9C-101B-9397-08002B2CF9AE}" pid="12" name="_ms_pID_72534310">
    <vt:lpwstr>51qoVhsauo8=</vt:lpwstr>
  </property>
  <property fmtid="{D5CDD505-2E9C-101B-9397-08002B2CF9AE}" pid="13" name="_new_ms_pID_72543">
    <vt:lpwstr>(3)8Oi1U53OyRB0lUHY/aOVasXe3tbit96QazzqWwDK5STNdMgb7JlcRqHHzu7S8L8L9BG8sVoP
02T5QyLF0DE0jYjnTYlx8EChI7T5rFqMHlmmInx6fTKGKzvPxx1xIsP9cgSnAlbz07mF99IZ
BfyqVMCqi27L6jzOb6fN8BFri46/S1qMHoSKaEMoYyNp1h+OB6XMCExpBGfRRjaCI9PUChFf
wb7dFbTeWTuP+mcaLb</vt:lpwstr>
  </property>
  <property fmtid="{D5CDD505-2E9C-101B-9397-08002B2CF9AE}" pid="14" name="_new_ms_pID_725431">
    <vt:lpwstr>VphMqwJmtRnLbFEz/deSueb+Sg0PHNufzxE5/WlOWd988HmTn2Gl+f
BD7hn+An1vyqgRZQDNG7BnEsxjumIbO48G8jlFOunfccKjhfcKLsKmjxXXvNZ38gyWaWuHJG
UfdY/uNRLP14I6cERup0+2SVoSzCuRIKXoF4CFjWc6KrCeqL+97Hbu33vhrQE8E9fNaFP7cI
hyjnxKgAgCaH/NwFwuay1K2q3er4oOnPuNUi</vt:lpwstr>
  </property>
  <property fmtid="{D5CDD505-2E9C-101B-9397-08002B2CF9AE}" pid="15" name="_new_ms_pID_725432">
    <vt:lpwstr>bT2jWaBXmiWOxBvvJsFuENN8ZURUmtaEPehl
PqG1HRSAiidE3y+Wzwx4vIkmUK9a9i0HFKdqjUEIsI/LfuciXX+mpBKVyv5ABDPEtf4eCxsy
mFM8T2NJE2asxE98uqsO/iqAxbI3/LjqQlG6lfsl+0Lb4Up6ag1BtbDTfPup8ooAvb8MZZUk
qj83dGuKAMye/nPpmRZXZbnBu80nv8vY4XY=</vt:lpwstr>
  </property>
  <property fmtid="{D5CDD505-2E9C-101B-9397-08002B2CF9AE}" pid="16" name="_2015_ms_pID_725343">
    <vt:lpwstr>(3)UYT5UNX9cVJiTORFjZoHfWEp/+0/KQvtEwSam1QRqkNOvckjkdwfs/Zrf9sqR6Wp++QMYReH
jp9zwNhmXso2KqEZo2Lk827eD5+o9yMi+oucxmHl2+0bQZgGtPu0hYgzzEvzovqZ+MpmcH0/
C+Ajh41nGKDjL9+nV59knHt/qFh/kqCJjrvANGR8flaDEhB+czPQZOdI0M/LZzbXGOIGFSwC
1pE1DGgabrAywDtj1f</vt:lpwstr>
  </property>
  <property fmtid="{D5CDD505-2E9C-101B-9397-08002B2CF9AE}" pid="17" name="_2015_ms_pID_7253431">
    <vt:lpwstr>Wlgs67x1jYl/9MHU/m6DJvIhdQzucEzsayGAA5E8bCleZWOo2tFiz9
BCWc/DWnWLXbBcGR1ersvIsLBg9AeJuiGqCiwIgRVo7FF1BVm6XdPmsjbxtPInolowj3SYhX
xbPP4ci6KknQmPnT9sfttUAIo7EkFG9t8nEdTCmBfHUyRebHHs5fnmieW5qEYwLVjYqlTrgM
kX/B71EHyH/eMXddpOpWBr79jh6o3GUt8se1</vt:lpwstr>
  </property>
  <property fmtid="{D5CDD505-2E9C-101B-9397-08002B2CF9AE}" pid="18" name="_2015_ms_pID_7253432">
    <vt:lpwstr>rnU48ETWiN0AvK3l7kbBr/wSTLwIgFxEutWs
4qJa1TpUMCTvI+zuhn8KSah7KSmmlF6tkArNq/L+cbw12KqdUIs=</vt:lpwstr>
  </property>
  <property fmtid="{D5CDD505-2E9C-101B-9397-08002B2CF9AE}" pid="19" name="_readonly">
    <vt:lpwstr/>
  </property>
  <property fmtid="{D5CDD505-2E9C-101B-9397-08002B2CF9AE}" pid="20" name="_change">
    <vt:lpwstr/>
  </property>
  <property fmtid="{D5CDD505-2E9C-101B-9397-08002B2CF9AE}" pid="21" name="_full-control">
    <vt:lpwstr/>
  </property>
  <property fmtid="{D5CDD505-2E9C-101B-9397-08002B2CF9AE}" pid="22" name="sflag">
    <vt:lpwstr>1499239482</vt:lpwstr>
  </property>
</Properties>
</file>